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3" r:id="rId4"/>
  </p:sldMasterIdLst>
  <p:notesMasterIdLst>
    <p:notesMasterId r:id="rId11"/>
  </p:notesMasterIdLst>
  <p:sldIdLst>
    <p:sldId id="289" r:id="rId5"/>
    <p:sldId id="283" r:id="rId6"/>
    <p:sldId id="259" r:id="rId7"/>
    <p:sldId id="284" r:id="rId8"/>
    <p:sldId id="290" r:id="rId9"/>
    <p:sldId id="29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7373"/>
    <a:srgbClr val="F5F5F5"/>
    <a:srgbClr val="826000"/>
    <a:srgbClr val="CC9900"/>
    <a:srgbClr val="FFFFFF"/>
    <a:srgbClr val="FF9966"/>
    <a:srgbClr val="CC6600"/>
    <a:srgbClr val="FF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3C9D1F-9B2F-4877-A84F-EB447461A5BA}" v="372" dt="2025-05-23T04:12:48.0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4" autoAdjust="0"/>
    <p:restoredTop sz="86683" autoAdjust="0"/>
  </p:normalViewPr>
  <p:slideViewPr>
    <p:cSldViewPr snapToGrid="0">
      <p:cViewPr varScale="1">
        <p:scale>
          <a:sx n="90" d="100"/>
          <a:sy n="90" d="100"/>
        </p:scale>
        <p:origin x="38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ni Teklehaimanot" userId="b19ea2b96be4e73e" providerId="LiveId" clId="{2C3C9D1F-9B2F-4877-A84F-EB447461A5BA}"/>
    <pc:docChg chg="undo custSel addSld delSld modSld">
      <pc:chgData name="Bini Teklehaimanot" userId="b19ea2b96be4e73e" providerId="LiveId" clId="{2C3C9D1F-9B2F-4877-A84F-EB447461A5BA}" dt="2025-05-23T04:14:16.775" v="998" actId="1076"/>
      <pc:docMkLst>
        <pc:docMk/>
      </pc:docMkLst>
      <pc:sldChg chg="addSp delSp modSp mod setBg delDesignElem">
        <pc:chgData name="Bini Teklehaimanot" userId="b19ea2b96be4e73e" providerId="LiveId" clId="{2C3C9D1F-9B2F-4877-A84F-EB447461A5BA}" dt="2025-05-23T03:44:53.267" v="929"/>
        <pc:sldMkLst>
          <pc:docMk/>
          <pc:sldMk cId="3455351313" sldId="259"/>
        </pc:sldMkLst>
        <pc:spChg chg="mod">
          <ac:chgData name="Bini Teklehaimanot" userId="b19ea2b96be4e73e" providerId="LiveId" clId="{2C3C9D1F-9B2F-4877-A84F-EB447461A5BA}" dt="2025-05-22T17:44:48.909" v="407" actId="26606"/>
          <ac:spMkLst>
            <pc:docMk/>
            <pc:sldMk cId="3455351313" sldId="259"/>
            <ac:spMk id="2" creationId="{70E24D16-5F27-B84E-530D-4FD472F12F15}"/>
          </ac:spMkLst>
        </pc:spChg>
        <pc:spChg chg="add mod">
          <ac:chgData name="Bini Teklehaimanot" userId="b19ea2b96be4e73e" providerId="LiveId" clId="{2C3C9D1F-9B2F-4877-A84F-EB447461A5BA}" dt="2025-05-22T17:44:25.194" v="403" actId="21"/>
          <ac:spMkLst>
            <pc:docMk/>
            <pc:sldMk cId="3455351313" sldId="259"/>
            <ac:spMk id="3" creationId="{BE60EA58-AB59-5FAD-C674-A184A77168D5}"/>
          </ac:spMkLst>
        </pc:spChg>
        <pc:spChg chg="add del mod">
          <ac:chgData name="Bini Teklehaimanot" userId="b19ea2b96be4e73e" providerId="LiveId" clId="{2C3C9D1F-9B2F-4877-A84F-EB447461A5BA}" dt="2025-05-22T17:41:08.878" v="380" actId="478"/>
          <ac:spMkLst>
            <pc:docMk/>
            <pc:sldMk cId="3455351313" sldId="259"/>
            <ac:spMk id="5" creationId="{CE224E4B-B729-86CF-C7F2-20406C65A214}"/>
          </ac:spMkLst>
        </pc:spChg>
        <pc:spChg chg="add del mod">
          <ac:chgData name="Bini Teklehaimanot" userId="b19ea2b96be4e73e" providerId="LiveId" clId="{2C3C9D1F-9B2F-4877-A84F-EB447461A5BA}" dt="2025-05-22T17:41:00.325" v="378" actId="478"/>
          <ac:spMkLst>
            <pc:docMk/>
            <pc:sldMk cId="3455351313" sldId="259"/>
            <ac:spMk id="6" creationId="{0EEE0FD2-6AC3-D31E-84B0-5FCDBF8CE82A}"/>
          </ac:spMkLst>
        </pc:spChg>
        <pc:spChg chg="add del mod">
          <ac:chgData name="Bini Teklehaimanot" userId="b19ea2b96be4e73e" providerId="LiveId" clId="{2C3C9D1F-9B2F-4877-A84F-EB447461A5BA}" dt="2025-05-23T03:26:12.454" v="861" actId="27636"/>
          <ac:spMkLst>
            <pc:docMk/>
            <pc:sldMk cId="3455351313" sldId="259"/>
            <ac:spMk id="8" creationId="{21390B93-AC65-56F2-CC53-B92C00397084}"/>
          </ac:spMkLst>
        </pc:spChg>
        <pc:spChg chg="add del">
          <ac:chgData name="Bini Teklehaimanot" userId="b19ea2b96be4e73e" providerId="LiveId" clId="{2C3C9D1F-9B2F-4877-A84F-EB447461A5BA}" dt="2025-05-23T03:44:53.267" v="929"/>
          <ac:spMkLst>
            <pc:docMk/>
            <pc:sldMk cId="3455351313" sldId="259"/>
            <ac:spMk id="14" creationId="{4038CB10-1F5C-4D54-9DF7-12586DE5B007}"/>
          </ac:spMkLst>
        </pc:spChg>
        <pc:spChg chg="add del">
          <ac:chgData name="Bini Teklehaimanot" userId="b19ea2b96be4e73e" providerId="LiveId" clId="{2C3C9D1F-9B2F-4877-A84F-EB447461A5BA}" dt="2025-05-23T03:44:53.267" v="929"/>
          <ac:spMkLst>
            <pc:docMk/>
            <pc:sldMk cId="3455351313" sldId="259"/>
            <ac:spMk id="16" creationId="{73ED6512-6858-4552-B699-9A97FE9A4EA2}"/>
          </ac:spMkLst>
        </pc:spChg>
        <pc:graphicFrameChg chg="add del modGraphic">
          <ac:chgData name="Bini Teklehaimanot" userId="b19ea2b96be4e73e" providerId="LiveId" clId="{2C3C9D1F-9B2F-4877-A84F-EB447461A5BA}" dt="2025-05-22T17:43:20.906" v="399" actId="26606"/>
          <ac:graphicFrameMkLst>
            <pc:docMk/>
            <pc:sldMk cId="3455351313" sldId="259"/>
            <ac:graphicFrameMk id="11" creationId="{B945CE20-CAF9-8B8E-66E6-91849EA60FD3}"/>
          </ac:graphicFrameMkLst>
        </pc:graphicFrameChg>
        <pc:picChg chg="del">
          <ac:chgData name="Bini Teklehaimanot" userId="b19ea2b96be4e73e" providerId="LiveId" clId="{2C3C9D1F-9B2F-4877-A84F-EB447461A5BA}" dt="2025-05-22T17:11:05.250" v="59" actId="478"/>
          <ac:picMkLst>
            <pc:docMk/>
            <pc:sldMk cId="3455351313" sldId="259"/>
            <ac:picMk id="4" creationId="{DFA49164-DDB3-746E-7154-A63BC7F3531E}"/>
          </ac:picMkLst>
        </pc:picChg>
        <pc:picChg chg="add mod ord">
          <ac:chgData name="Bini Teklehaimanot" userId="b19ea2b96be4e73e" providerId="LiveId" clId="{2C3C9D1F-9B2F-4877-A84F-EB447461A5BA}" dt="2025-05-22T17:44:48.909" v="407" actId="26606"/>
          <ac:picMkLst>
            <pc:docMk/>
            <pc:sldMk cId="3455351313" sldId="259"/>
            <ac:picMk id="9" creationId="{621B5D46-8DE2-4FD8-50A2-193AB626C669}"/>
          </ac:picMkLst>
        </pc:picChg>
      </pc:sldChg>
      <pc:sldChg chg="addSp delSp modSp del mod setBg">
        <pc:chgData name="Bini Teklehaimanot" userId="b19ea2b96be4e73e" providerId="LiveId" clId="{2C3C9D1F-9B2F-4877-A84F-EB447461A5BA}" dt="2025-05-22T16:33:20.881" v="46" actId="2696"/>
        <pc:sldMkLst>
          <pc:docMk/>
          <pc:sldMk cId="1583120128" sldId="280"/>
        </pc:sldMkLst>
        <pc:spChg chg="mod">
          <ac:chgData name="Bini Teklehaimanot" userId="b19ea2b96be4e73e" providerId="LiveId" clId="{2C3C9D1F-9B2F-4877-A84F-EB447461A5BA}" dt="2025-05-22T16:19:50.326" v="27" actId="20577"/>
          <ac:spMkLst>
            <pc:docMk/>
            <pc:sldMk cId="1583120128" sldId="280"/>
            <ac:spMk id="2" creationId="{0D1F047C-C727-42A7-85C5-68C5AA1B1A93}"/>
          </ac:spMkLst>
        </pc:spChg>
        <pc:picChg chg="add del mod">
          <ac:chgData name="Bini Teklehaimanot" userId="b19ea2b96be4e73e" providerId="LiveId" clId="{2C3C9D1F-9B2F-4877-A84F-EB447461A5BA}" dt="2025-05-22T16:29:51.799" v="32" actId="478"/>
          <ac:picMkLst>
            <pc:docMk/>
            <pc:sldMk cId="1583120128" sldId="280"/>
            <ac:picMk id="4" creationId="{2282EA9C-CE93-AE69-3EE4-5A640CDCB31A}"/>
          </ac:picMkLst>
        </pc:picChg>
        <pc:picChg chg="del">
          <ac:chgData name="Bini Teklehaimanot" userId="b19ea2b96be4e73e" providerId="LiveId" clId="{2C3C9D1F-9B2F-4877-A84F-EB447461A5BA}" dt="2025-05-22T16:24:35.695" v="28" actId="478"/>
          <ac:picMkLst>
            <pc:docMk/>
            <pc:sldMk cId="1583120128" sldId="280"/>
            <ac:picMk id="5" creationId="{7581D628-1DC8-6696-E61B-211B31794B7B}"/>
          </ac:picMkLst>
        </pc:picChg>
      </pc:sldChg>
      <pc:sldChg chg="modSp">
        <pc:chgData name="Bini Teklehaimanot" userId="b19ea2b96be4e73e" providerId="LiveId" clId="{2C3C9D1F-9B2F-4877-A84F-EB447461A5BA}" dt="2025-05-23T03:57:10.388" v="945"/>
        <pc:sldMkLst>
          <pc:docMk/>
          <pc:sldMk cId="3233381118" sldId="283"/>
        </pc:sldMkLst>
        <pc:spChg chg="mod">
          <ac:chgData name="Bini Teklehaimanot" userId="b19ea2b96be4e73e" providerId="LiveId" clId="{2C3C9D1F-9B2F-4877-A84F-EB447461A5BA}" dt="2025-05-23T03:44:53.267" v="929"/>
          <ac:spMkLst>
            <pc:docMk/>
            <pc:sldMk cId="3233381118" sldId="283"/>
            <ac:spMk id="2" creationId="{ED8DE3BE-3914-4D99-B462-B9DF82CF28DC}"/>
          </ac:spMkLst>
        </pc:spChg>
        <pc:graphicFrameChg chg="mod">
          <ac:chgData name="Bini Teklehaimanot" userId="b19ea2b96be4e73e" providerId="LiveId" clId="{2C3C9D1F-9B2F-4877-A84F-EB447461A5BA}" dt="2025-05-23T03:57:10.388" v="945"/>
          <ac:graphicFrameMkLst>
            <pc:docMk/>
            <pc:sldMk cId="3233381118" sldId="283"/>
            <ac:graphicFrameMk id="15" creationId="{D3AED290-3281-37D8-D39B-638D89F3B990}"/>
          </ac:graphicFrameMkLst>
        </pc:graphicFrameChg>
      </pc:sldChg>
      <pc:sldChg chg="addSp delSp modSp mod setBg setClrOvrMap delDesignElem">
        <pc:chgData name="Bini Teklehaimanot" userId="b19ea2b96be4e73e" providerId="LiveId" clId="{2C3C9D1F-9B2F-4877-A84F-EB447461A5BA}" dt="2025-05-23T03:45:25.469" v="935" actId="20577"/>
        <pc:sldMkLst>
          <pc:docMk/>
          <pc:sldMk cId="215662996" sldId="284"/>
        </pc:sldMkLst>
        <pc:spChg chg="mod">
          <ac:chgData name="Bini Teklehaimanot" userId="b19ea2b96be4e73e" providerId="LiveId" clId="{2C3C9D1F-9B2F-4877-A84F-EB447461A5BA}" dt="2025-05-22T18:35:07.401" v="495" actId="20577"/>
          <ac:spMkLst>
            <pc:docMk/>
            <pc:sldMk cId="215662996" sldId="284"/>
            <ac:spMk id="2" creationId="{A2492806-D90C-27C6-BA79-E679876385E6}"/>
          </ac:spMkLst>
        </pc:spChg>
        <pc:spChg chg="add del mod">
          <ac:chgData name="Bini Teklehaimanot" userId="b19ea2b96be4e73e" providerId="LiveId" clId="{2C3C9D1F-9B2F-4877-A84F-EB447461A5BA}" dt="2025-05-22T17:57:38.272" v="449"/>
          <ac:spMkLst>
            <pc:docMk/>
            <pc:sldMk cId="215662996" sldId="284"/>
            <ac:spMk id="7" creationId="{B2F0C1FF-251D-6CB9-6B98-5098803528A4}"/>
          </ac:spMkLst>
        </pc:spChg>
        <pc:spChg chg="mod">
          <ac:chgData name="Bini Teklehaimanot" userId="b19ea2b96be4e73e" providerId="LiveId" clId="{2C3C9D1F-9B2F-4877-A84F-EB447461A5BA}" dt="2025-05-22T18:01:42.373" v="457" actId="5793"/>
          <ac:spMkLst>
            <pc:docMk/>
            <pc:sldMk cId="215662996" sldId="284"/>
            <ac:spMk id="10" creationId="{5CD40259-D688-C94F-7FFE-CB8A17630D00}"/>
          </ac:spMkLst>
        </pc:spChg>
        <pc:spChg chg="del">
          <ac:chgData name="Bini Teklehaimanot" userId="b19ea2b96be4e73e" providerId="LiveId" clId="{2C3C9D1F-9B2F-4877-A84F-EB447461A5BA}" dt="2025-05-22T17:55:39.756" v="445" actId="26606"/>
          <ac:spMkLst>
            <pc:docMk/>
            <pc:sldMk cId="215662996" sldId="284"/>
            <ac:spMk id="11" creationId="{C1A9B9E1-AE3D-4F69-9670-71C92ED1BCEE}"/>
          </ac:spMkLst>
        </pc:spChg>
        <pc:spChg chg="add">
          <ac:chgData name="Bini Teklehaimanot" userId="b19ea2b96be4e73e" providerId="LiveId" clId="{2C3C9D1F-9B2F-4877-A84F-EB447461A5BA}" dt="2025-05-22T18:01:53.682" v="458"/>
          <ac:spMkLst>
            <pc:docMk/>
            <pc:sldMk cId="215662996" sldId="284"/>
            <ac:spMk id="14" creationId="{C30381E8-251B-B11C-34FB-0AF3D9B58201}"/>
          </ac:spMkLst>
        </pc:spChg>
        <pc:spChg chg="add">
          <ac:chgData name="Bini Teklehaimanot" userId="b19ea2b96be4e73e" providerId="LiveId" clId="{2C3C9D1F-9B2F-4877-A84F-EB447461A5BA}" dt="2025-05-22T18:01:53.682" v="458"/>
          <ac:spMkLst>
            <pc:docMk/>
            <pc:sldMk cId="215662996" sldId="284"/>
            <ac:spMk id="15" creationId="{BBD9DA31-9027-878E-19A1-A476164907BD}"/>
          </ac:spMkLst>
        </pc:spChg>
        <pc:spChg chg="add">
          <ac:chgData name="Bini Teklehaimanot" userId="b19ea2b96be4e73e" providerId="LiveId" clId="{2C3C9D1F-9B2F-4877-A84F-EB447461A5BA}" dt="2025-05-22T18:01:53.682" v="458"/>
          <ac:spMkLst>
            <pc:docMk/>
            <pc:sldMk cId="215662996" sldId="284"/>
            <ac:spMk id="16" creationId="{CB0014F6-773C-9A3A-1324-9AA956B383A9}"/>
          </ac:spMkLst>
        </pc:spChg>
        <pc:spChg chg="add del mod">
          <ac:chgData name="Bini Teklehaimanot" userId="b19ea2b96be4e73e" providerId="LiveId" clId="{2C3C9D1F-9B2F-4877-A84F-EB447461A5BA}" dt="2025-05-22T18:02:25.754" v="471" actId="478"/>
          <ac:spMkLst>
            <pc:docMk/>
            <pc:sldMk cId="215662996" sldId="284"/>
            <ac:spMk id="17" creationId="{29313788-C5A2-D5A7-1F4B-6DC44FEB4B63}"/>
          </ac:spMkLst>
        </pc:spChg>
        <pc:spChg chg="add del">
          <ac:chgData name="Bini Teklehaimanot" userId="b19ea2b96be4e73e" providerId="LiveId" clId="{2C3C9D1F-9B2F-4877-A84F-EB447461A5BA}" dt="2025-05-23T03:44:53.267" v="929"/>
          <ac:spMkLst>
            <pc:docMk/>
            <pc:sldMk cId="215662996" sldId="284"/>
            <ac:spMk id="18" creationId="{6109556B-EAE9-4435-B409-0519F2CBDB14}"/>
          </ac:spMkLst>
        </pc:spChg>
        <pc:spChg chg="add">
          <ac:chgData name="Bini Teklehaimanot" userId="b19ea2b96be4e73e" providerId="LiveId" clId="{2C3C9D1F-9B2F-4877-A84F-EB447461A5BA}" dt="2025-05-22T18:02:13.790" v="460"/>
          <ac:spMkLst>
            <pc:docMk/>
            <pc:sldMk cId="215662996" sldId="284"/>
            <ac:spMk id="19" creationId="{A5D8C887-26B2-75A1-4E91-54C7477CB682}"/>
          </ac:spMkLst>
        </pc:spChg>
        <pc:spChg chg="add">
          <ac:chgData name="Bini Teklehaimanot" userId="b19ea2b96be4e73e" providerId="LiveId" clId="{2C3C9D1F-9B2F-4877-A84F-EB447461A5BA}" dt="2025-05-22T18:02:13.790" v="460"/>
          <ac:spMkLst>
            <pc:docMk/>
            <pc:sldMk cId="215662996" sldId="284"/>
            <ac:spMk id="21" creationId="{E076DE86-8F9A-0029-B0BF-50EB147C4806}"/>
          </ac:spMkLst>
        </pc:spChg>
        <pc:spChg chg="add">
          <ac:chgData name="Bini Teklehaimanot" userId="b19ea2b96be4e73e" providerId="LiveId" clId="{2C3C9D1F-9B2F-4877-A84F-EB447461A5BA}" dt="2025-05-22T18:02:13.790" v="460"/>
          <ac:spMkLst>
            <pc:docMk/>
            <pc:sldMk cId="215662996" sldId="284"/>
            <ac:spMk id="22" creationId="{20584ABB-2890-0711-11AB-3EB569C9F7EF}"/>
          </ac:spMkLst>
        </pc:spChg>
        <pc:spChg chg="add del">
          <ac:chgData name="Bini Teklehaimanot" userId="b19ea2b96be4e73e" providerId="LiveId" clId="{2C3C9D1F-9B2F-4877-A84F-EB447461A5BA}" dt="2025-05-22T18:02:25.754" v="471" actId="478"/>
          <ac:spMkLst>
            <pc:docMk/>
            <pc:sldMk cId="215662996" sldId="284"/>
            <ac:spMk id="23" creationId="{915398E7-5AD4-A4CE-9965-BE66AAF485A6}"/>
          </ac:spMkLst>
        </pc:spChg>
        <pc:spChg chg="add del">
          <ac:chgData name="Bini Teklehaimanot" userId="b19ea2b96be4e73e" providerId="LiveId" clId="{2C3C9D1F-9B2F-4877-A84F-EB447461A5BA}" dt="2025-05-22T18:02:25.754" v="471" actId="478"/>
          <ac:spMkLst>
            <pc:docMk/>
            <pc:sldMk cId="215662996" sldId="284"/>
            <ac:spMk id="24" creationId="{FED41964-D2FC-0AA4-A60D-554D252D6DCC}"/>
          </ac:spMkLst>
        </pc:spChg>
        <pc:spChg chg="add del">
          <ac:chgData name="Bini Teklehaimanot" userId="b19ea2b96be4e73e" providerId="LiveId" clId="{2C3C9D1F-9B2F-4877-A84F-EB447461A5BA}" dt="2025-05-22T18:02:25.754" v="471" actId="478"/>
          <ac:spMkLst>
            <pc:docMk/>
            <pc:sldMk cId="215662996" sldId="284"/>
            <ac:spMk id="25" creationId="{EC1E797A-7F0C-4CE1-EEBB-6D8B98EEF456}"/>
          </ac:spMkLst>
        </pc:spChg>
        <pc:spChg chg="add mod">
          <ac:chgData name="Bini Teklehaimanot" userId="b19ea2b96be4e73e" providerId="LiveId" clId="{2C3C9D1F-9B2F-4877-A84F-EB447461A5BA}" dt="2025-05-23T03:45:25.469" v="935" actId="20577"/>
          <ac:spMkLst>
            <pc:docMk/>
            <pc:sldMk cId="215662996" sldId="284"/>
            <ac:spMk id="27" creationId="{0151026E-E7A7-A9BF-BF39-16E1B2DFEBCD}"/>
          </ac:spMkLst>
        </pc:spChg>
        <pc:spChg chg="add del mod">
          <ac:chgData name="Bini Teklehaimanot" userId="b19ea2b96be4e73e" providerId="LiveId" clId="{2C3C9D1F-9B2F-4877-A84F-EB447461A5BA}" dt="2025-05-22T18:36:07.160" v="511" actId="478"/>
          <ac:spMkLst>
            <pc:docMk/>
            <pc:sldMk cId="215662996" sldId="284"/>
            <ac:spMk id="30" creationId="{C5C2989A-2C10-7119-CABD-05A31CFC6C0D}"/>
          </ac:spMkLst>
        </pc:spChg>
        <pc:spChg chg="add mod">
          <ac:chgData name="Bini Teklehaimanot" userId="b19ea2b96be4e73e" providerId="LiveId" clId="{2C3C9D1F-9B2F-4877-A84F-EB447461A5BA}" dt="2025-05-22T18:35:53.865" v="502"/>
          <ac:spMkLst>
            <pc:docMk/>
            <pc:sldMk cId="215662996" sldId="284"/>
            <ac:spMk id="31" creationId="{9B9424FF-9062-0DD1-FAEB-667BC1C718DB}"/>
          </ac:spMkLst>
        </pc:spChg>
        <pc:picChg chg="del">
          <ac:chgData name="Bini Teklehaimanot" userId="b19ea2b96be4e73e" providerId="LiveId" clId="{2C3C9D1F-9B2F-4877-A84F-EB447461A5BA}" dt="2025-05-22T17:54:37.079" v="432" actId="478"/>
          <ac:picMkLst>
            <pc:docMk/>
            <pc:sldMk cId="215662996" sldId="284"/>
            <ac:picMk id="4" creationId="{D1E17D70-4C17-AFC6-36F1-77A7880C8BC2}"/>
          </ac:picMkLst>
        </pc:picChg>
        <pc:picChg chg="add mod ord">
          <ac:chgData name="Bini Teklehaimanot" userId="b19ea2b96be4e73e" providerId="LiveId" clId="{2C3C9D1F-9B2F-4877-A84F-EB447461A5BA}" dt="2025-05-22T17:57:50.287" v="455" actId="14100"/>
          <ac:picMkLst>
            <pc:docMk/>
            <pc:sldMk cId="215662996" sldId="284"/>
            <ac:picMk id="5" creationId="{A9E16EB4-1E75-3E80-2E32-52EB06121E9D}"/>
          </ac:picMkLst>
        </pc:picChg>
        <pc:picChg chg="del mod ord">
          <ac:chgData name="Bini Teklehaimanot" userId="b19ea2b96be4e73e" providerId="LiveId" clId="{2C3C9D1F-9B2F-4877-A84F-EB447461A5BA}" dt="2025-05-22T17:56:04.425" v="448" actId="478"/>
          <ac:picMkLst>
            <pc:docMk/>
            <pc:sldMk cId="215662996" sldId="284"/>
            <ac:picMk id="9" creationId="{A36C4DE1-7C2D-0973-0379-9B92A4ABBF68}"/>
          </ac:picMkLst>
        </pc:picChg>
        <pc:picChg chg="add mod">
          <ac:chgData name="Bini Teklehaimanot" userId="b19ea2b96be4e73e" providerId="LiveId" clId="{2C3C9D1F-9B2F-4877-A84F-EB447461A5BA}" dt="2025-05-23T03:44:53.267" v="929"/>
          <ac:picMkLst>
            <pc:docMk/>
            <pc:sldMk cId="215662996" sldId="284"/>
            <ac:picMk id="12" creationId="{68E73C6B-D199-8DF6-C536-474A930BC9D5}"/>
          </ac:picMkLst>
        </pc:picChg>
        <pc:picChg chg="add del">
          <ac:chgData name="Bini Teklehaimanot" userId="b19ea2b96be4e73e" providerId="LiveId" clId="{2C3C9D1F-9B2F-4877-A84F-EB447461A5BA}" dt="2025-05-22T18:34:51.201" v="481" actId="22"/>
          <ac:picMkLst>
            <pc:docMk/>
            <pc:sldMk cId="215662996" sldId="284"/>
            <ac:picMk id="29" creationId="{7E712CD8-B8F1-B745-AF0E-FD35232B5CCB}"/>
          </ac:picMkLst>
        </pc:picChg>
        <pc:cxnChg chg="del">
          <ac:chgData name="Bini Teklehaimanot" userId="b19ea2b96be4e73e" providerId="LiveId" clId="{2C3C9D1F-9B2F-4877-A84F-EB447461A5BA}" dt="2025-05-22T17:55:39.756" v="445" actId="26606"/>
          <ac:cxnSpMkLst>
            <pc:docMk/>
            <pc:sldMk cId="215662996" sldId="284"/>
            <ac:cxnSpMk id="13" creationId="{3234ED8A-BEE3-4F34-B45B-731E1E292E3C}"/>
          </ac:cxnSpMkLst>
        </pc:cxnChg>
        <pc:cxnChg chg="add del">
          <ac:chgData name="Bini Teklehaimanot" userId="b19ea2b96be4e73e" providerId="LiveId" clId="{2C3C9D1F-9B2F-4877-A84F-EB447461A5BA}" dt="2025-05-23T03:44:53.267" v="929"/>
          <ac:cxnSpMkLst>
            <pc:docMk/>
            <pc:sldMk cId="215662996" sldId="284"/>
            <ac:cxnSpMk id="20" creationId="{5814CCBE-423E-41B2-A9F3-82679F490EF4}"/>
          </ac:cxnSpMkLst>
        </pc:cxnChg>
      </pc:sldChg>
      <pc:sldChg chg="addSp delSp modSp add del mod">
        <pc:chgData name="Bini Teklehaimanot" userId="b19ea2b96be4e73e" providerId="LiveId" clId="{2C3C9D1F-9B2F-4877-A84F-EB447461A5BA}" dt="2025-05-23T02:49:52.028" v="602" actId="47"/>
        <pc:sldMkLst>
          <pc:docMk/>
          <pc:sldMk cId="1566218753" sldId="287"/>
        </pc:sldMkLst>
        <pc:spChg chg="mod">
          <ac:chgData name="Bini Teklehaimanot" userId="b19ea2b96be4e73e" providerId="LiveId" clId="{2C3C9D1F-9B2F-4877-A84F-EB447461A5BA}" dt="2025-05-22T20:27:41.941" v="554" actId="207"/>
          <ac:spMkLst>
            <pc:docMk/>
            <pc:sldMk cId="1566218753" sldId="287"/>
            <ac:spMk id="2" creationId="{B54BF1EA-2160-A7E4-83F8-284B2B690DDD}"/>
          </ac:spMkLst>
        </pc:spChg>
        <pc:picChg chg="del">
          <ac:chgData name="Bini Teklehaimanot" userId="b19ea2b96be4e73e" providerId="LiveId" clId="{2C3C9D1F-9B2F-4877-A84F-EB447461A5BA}" dt="2025-05-22T20:26:53.188" v="544" actId="478"/>
          <ac:picMkLst>
            <pc:docMk/>
            <pc:sldMk cId="1566218753" sldId="287"/>
            <ac:picMk id="4" creationId="{2DB699D6-03B3-A2A7-05B3-C217721DC5F8}"/>
          </ac:picMkLst>
        </pc:picChg>
        <pc:picChg chg="add del mod">
          <ac:chgData name="Bini Teklehaimanot" userId="b19ea2b96be4e73e" providerId="LiveId" clId="{2C3C9D1F-9B2F-4877-A84F-EB447461A5BA}" dt="2025-05-22T20:28:18.001" v="556" actId="21"/>
          <ac:picMkLst>
            <pc:docMk/>
            <pc:sldMk cId="1566218753" sldId="287"/>
            <ac:picMk id="6" creationId="{DB784452-21E2-4B93-A931-D3EC2F426783}"/>
          </ac:picMkLst>
        </pc:picChg>
      </pc:sldChg>
      <pc:sldChg chg="addSp delSp modSp del mod setBg delDesignElem">
        <pc:chgData name="Bini Teklehaimanot" userId="b19ea2b96be4e73e" providerId="LiveId" clId="{2C3C9D1F-9B2F-4877-A84F-EB447461A5BA}" dt="2025-05-23T03:26:31.204" v="862" actId="47"/>
        <pc:sldMkLst>
          <pc:docMk/>
          <pc:sldMk cId="2881765800" sldId="288"/>
        </pc:sldMkLst>
        <pc:spChg chg="mod">
          <ac:chgData name="Bini Teklehaimanot" userId="b19ea2b96be4e73e" providerId="LiveId" clId="{2C3C9D1F-9B2F-4877-A84F-EB447461A5BA}" dt="2025-05-23T03:20:30.856" v="625" actId="207"/>
          <ac:spMkLst>
            <pc:docMk/>
            <pc:sldMk cId="2881765800" sldId="288"/>
            <ac:spMk id="2" creationId="{C82BED76-2F4D-5C56-72AD-716DA45F36A6}"/>
          </ac:spMkLst>
        </pc:spChg>
        <pc:spChg chg="mod">
          <ac:chgData name="Bini Teklehaimanot" userId="b19ea2b96be4e73e" providerId="LiveId" clId="{2C3C9D1F-9B2F-4877-A84F-EB447461A5BA}" dt="2025-05-23T03:20:31.395" v="626" actId="207"/>
          <ac:spMkLst>
            <pc:docMk/>
            <pc:sldMk cId="2881765800" sldId="288"/>
            <ac:spMk id="8" creationId="{FB839C88-EADC-5D20-58B0-E36BF1B9D201}"/>
          </ac:spMkLst>
        </pc:spChg>
        <pc:spChg chg="add del">
          <ac:chgData name="Bini Teklehaimanot" userId="b19ea2b96be4e73e" providerId="LiveId" clId="{2C3C9D1F-9B2F-4877-A84F-EB447461A5BA}" dt="2025-05-23T03:20:32.586" v="628"/>
          <ac:spMkLst>
            <pc:docMk/>
            <pc:sldMk cId="2881765800" sldId="288"/>
            <ac:spMk id="9" creationId="{4FAE1107-CEC3-4041-8BAA-CDB6F6759B35}"/>
          </ac:spMkLst>
        </pc:spChg>
        <pc:picChg chg="del mod">
          <ac:chgData name="Bini Teklehaimanot" userId="b19ea2b96be4e73e" providerId="LiveId" clId="{2C3C9D1F-9B2F-4877-A84F-EB447461A5BA}" dt="2025-05-23T02:53:17.302" v="604" actId="478"/>
          <ac:picMkLst>
            <pc:docMk/>
            <pc:sldMk cId="2881765800" sldId="288"/>
            <ac:picMk id="4" creationId="{50C395E0-D930-8151-AFCC-0899575B9774}"/>
          </ac:picMkLst>
        </pc:picChg>
        <pc:picChg chg="add mod">
          <ac:chgData name="Bini Teklehaimanot" userId="b19ea2b96be4e73e" providerId="LiveId" clId="{2C3C9D1F-9B2F-4877-A84F-EB447461A5BA}" dt="2025-05-23T02:53:39.828" v="609" actId="14100"/>
          <ac:picMkLst>
            <pc:docMk/>
            <pc:sldMk cId="2881765800" sldId="288"/>
            <ac:picMk id="6" creationId="{075068F5-97F5-C204-51A1-798E8A9CE813}"/>
          </ac:picMkLst>
        </pc:picChg>
        <pc:cxnChg chg="add del">
          <ac:chgData name="Bini Teklehaimanot" userId="b19ea2b96be4e73e" providerId="LiveId" clId="{2C3C9D1F-9B2F-4877-A84F-EB447461A5BA}" dt="2025-05-23T03:20:32.586" v="628"/>
          <ac:cxnSpMkLst>
            <pc:docMk/>
            <pc:sldMk cId="2881765800" sldId="288"/>
            <ac:cxnSpMk id="11" creationId="{1AEA88FB-F5DD-45CE-AAE1-7B33D0ABDD25}"/>
          </ac:cxnSpMkLst>
        </pc:cxnChg>
      </pc:sldChg>
      <pc:sldChg chg="addSp delSp modSp new mod setBg">
        <pc:chgData name="Bini Teklehaimanot" userId="b19ea2b96be4e73e" providerId="LiveId" clId="{2C3C9D1F-9B2F-4877-A84F-EB447461A5BA}" dt="2025-05-23T04:14:16.775" v="998" actId="1076"/>
        <pc:sldMkLst>
          <pc:docMk/>
          <pc:sldMk cId="1852878036" sldId="289"/>
        </pc:sldMkLst>
        <pc:spChg chg="mod">
          <ac:chgData name="Bini Teklehaimanot" userId="b19ea2b96be4e73e" providerId="LiveId" clId="{2C3C9D1F-9B2F-4877-A84F-EB447461A5BA}" dt="2025-05-23T04:14:16.775" v="998" actId="1076"/>
          <ac:spMkLst>
            <pc:docMk/>
            <pc:sldMk cId="1852878036" sldId="289"/>
            <ac:spMk id="2" creationId="{AA7CFCE1-032D-D814-BE26-A4555FA34123}"/>
          </ac:spMkLst>
        </pc:spChg>
        <pc:spChg chg="del">
          <ac:chgData name="Bini Teklehaimanot" userId="b19ea2b96be4e73e" providerId="LiveId" clId="{2C3C9D1F-9B2F-4877-A84F-EB447461A5BA}" dt="2025-05-22T16:31:38.826" v="41" actId="478"/>
          <ac:spMkLst>
            <pc:docMk/>
            <pc:sldMk cId="1852878036" sldId="289"/>
            <ac:spMk id="3" creationId="{8B063047-3BB2-B366-4215-1BA05425E383}"/>
          </ac:spMkLst>
        </pc:spChg>
        <pc:spChg chg="add mod">
          <ac:chgData name="Bini Teklehaimanot" userId="b19ea2b96be4e73e" providerId="LiveId" clId="{2C3C9D1F-9B2F-4877-A84F-EB447461A5BA}" dt="2025-05-23T04:13:10.122" v="975" actId="207"/>
          <ac:spMkLst>
            <pc:docMk/>
            <pc:sldMk cId="1852878036" sldId="289"/>
            <ac:spMk id="4" creationId="{CA23F9E6-ACED-599E-3F36-85381FBAB1DC}"/>
          </ac:spMkLst>
        </pc:spChg>
      </pc:sldChg>
      <pc:sldChg chg="delSp new del mod setBg">
        <pc:chgData name="Bini Teklehaimanot" userId="b19ea2b96be4e73e" providerId="LiveId" clId="{2C3C9D1F-9B2F-4877-A84F-EB447461A5BA}" dt="2025-05-22T17:02:33.929" v="53" actId="47"/>
        <pc:sldMkLst>
          <pc:docMk/>
          <pc:sldMk cId="776912578" sldId="290"/>
        </pc:sldMkLst>
        <pc:spChg chg="del">
          <ac:chgData name="Bini Teklehaimanot" userId="b19ea2b96be4e73e" providerId="LiveId" clId="{2C3C9D1F-9B2F-4877-A84F-EB447461A5BA}" dt="2025-05-22T16:39:42.614" v="48" actId="478"/>
          <ac:spMkLst>
            <pc:docMk/>
            <pc:sldMk cId="776912578" sldId="290"/>
            <ac:spMk id="2" creationId="{16088378-1CDC-ECC8-70B9-DE8714896737}"/>
          </ac:spMkLst>
        </pc:spChg>
        <pc:spChg chg="del">
          <ac:chgData name="Bini Teklehaimanot" userId="b19ea2b96be4e73e" providerId="LiveId" clId="{2C3C9D1F-9B2F-4877-A84F-EB447461A5BA}" dt="2025-05-22T16:39:45.198" v="49" actId="478"/>
          <ac:spMkLst>
            <pc:docMk/>
            <pc:sldMk cId="776912578" sldId="290"/>
            <ac:spMk id="3" creationId="{C2DE3F4C-E33F-943C-8594-8E2904A52DCB}"/>
          </ac:spMkLst>
        </pc:spChg>
      </pc:sldChg>
      <pc:sldChg chg="addSp delSp modSp new mod setBg setClrOvrMap">
        <pc:chgData name="Bini Teklehaimanot" userId="b19ea2b96be4e73e" providerId="LiveId" clId="{2C3C9D1F-9B2F-4877-A84F-EB447461A5BA}" dt="2025-05-23T03:53:26.481" v="939"/>
        <pc:sldMkLst>
          <pc:docMk/>
          <pc:sldMk cId="2175991893" sldId="290"/>
        </pc:sldMkLst>
        <pc:spChg chg="del">
          <ac:chgData name="Bini Teklehaimanot" userId="b19ea2b96be4e73e" providerId="LiveId" clId="{2C3C9D1F-9B2F-4877-A84F-EB447461A5BA}" dt="2025-05-22T20:28:22.741" v="557" actId="478"/>
          <ac:spMkLst>
            <pc:docMk/>
            <pc:sldMk cId="2175991893" sldId="290"/>
            <ac:spMk id="2" creationId="{1CAE38F4-EBBF-F152-9719-A70DF3697DFC}"/>
          </ac:spMkLst>
        </pc:spChg>
        <pc:spChg chg="del">
          <ac:chgData name="Bini Teklehaimanot" userId="b19ea2b96be4e73e" providerId="LiveId" clId="{2C3C9D1F-9B2F-4877-A84F-EB447461A5BA}" dt="2025-05-22T20:28:26.593" v="558" actId="478"/>
          <ac:spMkLst>
            <pc:docMk/>
            <pc:sldMk cId="2175991893" sldId="290"/>
            <ac:spMk id="3" creationId="{1EDB1E4E-888A-7342-AAC3-306A3F881B4D}"/>
          </ac:spMkLst>
        </pc:spChg>
        <pc:spChg chg="add mod">
          <ac:chgData name="Bini Teklehaimanot" userId="b19ea2b96be4e73e" providerId="LiveId" clId="{2C3C9D1F-9B2F-4877-A84F-EB447461A5BA}" dt="2025-05-23T03:53:11.665" v="936" actId="26606"/>
          <ac:spMkLst>
            <pc:docMk/>
            <pc:sldMk cId="2175991893" sldId="290"/>
            <ac:spMk id="4" creationId="{48DE401A-E5AE-CA67-EA53-B66FF981C942}"/>
          </ac:spMkLst>
        </pc:spChg>
        <pc:spChg chg="add mod ord">
          <ac:chgData name="Bini Teklehaimanot" userId="b19ea2b96be4e73e" providerId="LiveId" clId="{2C3C9D1F-9B2F-4877-A84F-EB447461A5BA}" dt="2025-05-23T03:53:11.665" v="936" actId="26606"/>
          <ac:spMkLst>
            <pc:docMk/>
            <pc:sldMk cId="2175991893" sldId="290"/>
            <ac:spMk id="5" creationId="{2AA9ED81-2001-65DC-994A-1E513EA2F147}"/>
          </ac:spMkLst>
        </pc:spChg>
        <pc:spChg chg="add">
          <ac:chgData name="Bini Teklehaimanot" userId="b19ea2b96be4e73e" providerId="LiveId" clId="{2C3C9D1F-9B2F-4877-A84F-EB447461A5BA}" dt="2025-05-22T20:31:48.900" v="563"/>
          <ac:spMkLst>
            <pc:docMk/>
            <pc:sldMk cId="2175991893" sldId="290"/>
            <ac:spMk id="7" creationId="{BA85AD20-28B9-69E3-446C-A6214CA14EB7}"/>
          </ac:spMkLst>
        </pc:spChg>
        <pc:spChg chg="add">
          <ac:chgData name="Bini Teklehaimanot" userId="b19ea2b96be4e73e" providerId="LiveId" clId="{2C3C9D1F-9B2F-4877-A84F-EB447461A5BA}" dt="2025-05-22T20:31:56.909" v="567"/>
          <ac:spMkLst>
            <pc:docMk/>
            <pc:sldMk cId="2175991893" sldId="290"/>
            <ac:spMk id="8" creationId="{7A610423-F6BE-C21B-6F4D-6A3D1F5871F1}"/>
          </ac:spMkLst>
        </pc:spChg>
        <pc:spChg chg="add">
          <ac:chgData name="Bini Teklehaimanot" userId="b19ea2b96be4e73e" providerId="LiveId" clId="{2C3C9D1F-9B2F-4877-A84F-EB447461A5BA}" dt="2025-05-23T03:53:11.665" v="936" actId="26606"/>
          <ac:spMkLst>
            <pc:docMk/>
            <pc:sldMk cId="2175991893" sldId="290"/>
            <ac:spMk id="9" creationId="{6109556B-EAE9-4435-B409-0519F2CBDB14}"/>
          </ac:spMkLst>
        </pc:spChg>
        <pc:spChg chg="add del">
          <ac:chgData name="Bini Teklehaimanot" userId="b19ea2b96be4e73e" providerId="LiveId" clId="{2C3C9D1F-9B2F-4877-A84F-EB447461A5BA}" dt="2025-05-22T22:16:39.596" v="582" actId="26606"/>
          <ac:spMkLst>
            <pc:docMk/>
            <pc:sldMk cId="2175991893" sldId="290"/>
            <ac:spMk id="11" creationId="{4038CB10-1F5C-4D54-9DF7-12586DE5B007}"/>
          </ac:spMkLst>
        </pc:spChg>
        <pc:spChg chg="add del">
          <ac:chgData name="Bini Teklehaimanot" userId="b19ea2b96be4e73e" providerId="LiveId" clId="{2C3C9D1F-9B2F-4877-A84F-EB447461A5BA}" dt="2025-05-22T22:16:39.596" v="582" actId="26606"/>
          <ac:spMkLst>
            <pc:docMk/>
            <pc:sldMk cId="2175991893" sldId="290"/>
            <ac:spMk id="13" creationId="{73ED6512-6858-4552-B699-9A97FE9A4EA2}"/>
          </ac:spMkLst>
        </pc:spChg>
        <pc:spChg chg="add del">
          <ac:chgData name="Bini Teklehaimanot" userId="b19ea2b96be4e73e" providerId="LiveId" clId="{2C3C9D1F-9B2F-4877-A84F-EB447461A5BA}" dt="2025-05-22T22:17:32.932" v="592" actId="26606"/>
          <ac:spMkLst>
            <pc:docMk/>
            <pc:sldMk cId="2175991893" sldId="290"/>
            <ac:spMk id="15" creationId="{6109556B-EAE9-4435-B409-0519F2CBDB14}"/>
          </ac:spMkLst>
        </pc:spChg>
        <pc:spChg chg="add del">
          <ac:chgData name="Bini Teklehaimanot" userId="b19ea2b96be4e73e" providerId="LiveId" clId="{2C3C9D1F-9B2F-4877-A84F-EB447461A5BA}" dt="2025-05-22T22:17:18.978" v="586" actId="26606"/>
          <ac:spMkLst>
            <pc:docMk/>
            <pc:sldMk cId="2175991893" sldId="290"/>
            <ac:spMk id="21" creationId="{9D431EF2-5A31-4C05-AA3E-4580F553429C}"/>
          </ac:spMkLst>
        </pc:spChg>
        <pc:spChg chg="add del">
          <ac:chgData name="Bini Teklehaimanot" userId="b19ea2b96be4e73e" providerId="LiveId" clId="{2C3C9D1F-9B2F-4877-A84F-EB447461A5BA}" dt="2025-05-22T22:17:18.978" v="586" actId="26606"/>
          <ac:spMkLst>
            <pc:docMk/>
            <pc:sldMk cId="2175991893" sldId="290"/>
            <ac:spMk id="23" creationId="{67678399-6817-4845-9B59-E82951B0B0E4}"/>
          </ac:spMkLst>
        </pc:spChg>
        <pc:spChg chg="add del">
          <ac:chgData name="Bini Teklehaimanot" userId="b19ea2b96be4e73e" providerId="LiveId" clId="{2C3C9D1F-9B2F-4877-A84F-EB447461A5BA}" dt="2025-05-22T22:17:18.978" v="586" actId="26606"/>
          <ac:spMkLst>
            <pc:docMk/>
            <pc:sldMk cId="2175991893" sldId="290"/>
            <ac:spMk id="25" creationId="{B044E73A-9DB7-46CD-9B4D-9DE9FB5E6E1F}"/>
          </ac:spMkLst>
        </pc:spChg>
        <pc:spChg chg="add del">
          <ac:chgData name="Bini Teklehaimanot" userId="b19ea2b96be4e73e" providerId="LiveId" clId="{2C3C9D1F-9B2F-4877-A84F-EB447461A5BA}" dt="2025-05-22T22:17:18.978" v="586" actId="26606"/>
          <ac:spMkLst>
            <pc:docMk/>
            <pc:sldMk cId="2175991893" sldId="290"/>
            <ac:spMk id="27" creationId="{F8057F48-2FD4-4DD3-B887-FEE2B4475912}"/>
          </ac:spMkLst>
        </pc:spChg>
        <pc:spChg chg="add del">
          <ac:chgData name="Bini Teklehaimanot" userId="b19ea2b96be4e73e" providerId="LiveId" clId="{2C3C9D1F-9B2F-4877-A84F-EB447461A5BA}" dt="2025-05-22T22:17:18.978" v="586" actId="26606"/>
          <ac:spMkLst>
            <pc:docMk/>
            <pc:sldMk cId="2175991893" sldId="290"/>
            <ac:spMk id="29" creationId="{7A4469D8-5936-48B8-AF0C-37FF2AEE292E}"/>
          </ac:spMkLst>
        </pc:spChg>
        <pc:spChg chg="add del">
          <ac:chgData name="Bini Teklehaimanot" userId="b19ea2b96be4e73e" providerId="LiveId" clId="{2C3C9D1F-9B2F-4877-A84F-EB447461A5BA}" dt="2025-05-22T22:17:29.665" v="590" actId="26606"/>
          <ac:spMkLst>
            <pc:docMk/>
            <pc:sldMk cId="2175991893" sldId="290"/>
            <ac:spMk id="31" creationId="{6109556B-EAE9-4435-B409-0519F2CBDB14}"/>
          </ac:spMkLst>
        </pc:spChg>
        <pc:picChg chg="add mod">
          <ac:chgData name="Bini Teklehaimanot" userId="b19ea2b96be4e73e" providerId="LiveId" clId="{2C3C9D1F-9B2F-4877-A84F-EB447461A5BA}" dt="2025-05-23T03:53:26.481" v="939"/>
          <ac:picMkLst>
            <pc:docMk/>
            <pc:sldMk cId="2175991893" sldId="290"/>
            <ac:picMk id="2" creationId="{81097351-4FC8-D7BF-55DC-1A2B672ECD92}"/>
          </ac:picMkLst>
        </pc:picChg>
        <pc:picChg chg="add del mod ord">
          <ac:chgData name="Bini Teklehaimanot" userId="b19ea2b96be4e73e" providerId="LiveId" clId="{2C3C9D1F-9B2F-4877-A84F-EB447461A5BA}" dt="2025-05-23T03:53:17.948" v="937" actId="478"/>
          <ac:picMkLst>
            <pc:docMk/>
            <pc:sldMk cId="2175991893" sldId="290"/>
            <ac:picMk id="3" creationId="{DA629651-C871-32AF-4857-EF38EB355BA9}"/>
          </ac:picMkLst>
        </pc:picChg>
        <pc:picChg chg="add mod ord">
          <ac:chgData name="Bini Teklehaimanot" userId="b19ea2b96be4e73e" providerId="LiveId" clId="{2C3C9D1F-9B2F-4877-A84F-EB447461A5BA}" dt="2025-05-23T03:53:23.280" v="938" actId="14100"/>
          <ac:picMkLst>
            <pc:docMk/>
            <pc:sldMk cId="2175991893" sldId="290"/>
            <ac:picMk id="6" creationId="{DB784452-21E2-4B93-A931-D3EC2F426783}"/>
          </ac:picMkLst>
        </pc:picChg>
        <pc:cxnChg chg="add">
          <ac:chgData name="Bini Teklehaimanot" userId="b19ea2b96be4e73e" providerId="LiveId" clId="{2C3C9D1F-9B2F-4877-A84F-EB447461A5BA}" dt="2025-05-23T03:53:11.665" v="936" actId="26606"/>
          <ac:cxnSpMkLst>
            <pc:docMk/>
            <pc:sldMk cId="2175991893" sldId="290"/>
            <ac:cxnSpMk id="10" creationId="{5814CCBE-423E-41B2-A9F3-82679F490EF4}"/>
          </ac:cxnSpMkLst>
        </pc:cxnChg>
        <pc:cxnChg chg="add del">
          <ac:chgData name="Bini Teklehaimanot" userId="b19ea2b96be4e73e" providerId="LiveId" clId="{2C3C9D1F-9B2F-4877-A84F-EB447461A5BA}" dt="2025-05-22T22:17:32.932" v="592" actId="26606"/>
          <ac:cxnSpMkLst>
            <pc:docMk/>
            <pc:sldMk cId="2175991893" sldId="290"/>
            <ac:cxnSpMk id="16" creationId="{5814CCBE-423E-41B2-A9F3-82679F490EF4}"/>
          </ac:cxnSpMkLst>
        </pc:cxnChg>
        <pc:cxnChg chg="add del">
          <ac:chgData name="Bini Teklehaimanot" userId="b19ea2b96be4e73e" providerId="LiveId" clId="{2C3C9D1F-9B2F-4877-A84F-EB447461A5BA}" dt="2025-05-22T22:17:29.665" v="590" actId="26606"/>
          <ac:cxnSpMkLst>
            <pc:docMk/>
            <pc:sldMk cId="2175991893" sldId="290"/>
            <ac:cxnSpMk id="32" creationId="{5814CCBE-423E-41B2-A9F3-82679F490EF4}"/>
          </ac:cxnSpMkLst>
        </pc:cxnChg>
      </pc:sldChg>
      <pc:sldChg chg="addSp delSp modSp new mod setBg delDesignElem">
        <pc:chgData name="Bini Teklehaimanot" userId="b19ea2b96be4e73e" providerId="LiveId" clId="{2C3C9D1F-9B2F-4877-A84F-EB447461A5BA}" dt="2025-05-23T03:58:31.463" v="953" actId="179"/>
        <pc:sldMkLst>
          <pc:docMk/>
          <pc:sldMk cId="3914973213" sldId="291"/>
        </pc:sldMkLst>
        <pc:spChg chg="del">
          <ac:chgData name="Bini Teklehaimanot" userId="b19ea2b96be4e73e" providerId="LiveId" clId="{2C3C9D1F-9B2F-4877-A84F-EB447461A5BA}" dt="2025-05-23T03:21:18.423" v="631" actId="478"/>
          <ac:spMkLst>
            <pc:docMk/>
            <pc:sldMk cId="3914973213" sldId="291"/>
            <ac:spMk id="2" creationId="{7BD20769-126E-4156-25CC-E6214264EC78}"/>
          </ac:spMkLst>
        </pc:spChg>
        <pc:spChg chg="del">
          <ac:chgData name="Bini Teklehaimanot" userId="b19ea2b96be4e73e" providerId="LiveId" clId="{2C3C9D1F-9B2F-4877-A84F-EB447461A5BA}" dt="2025-05-23T03:21:20.377" v="632" actId="478"/>
          <ac:spMkLst>
            <pc:docMk/>
            <pc:sldMk cId="3914973213" sldId="291"/>
            <ac:spMk id="3" creationId="{A993A91E-82EE-B89C-599D-0A376F23B914}"/>
          </ac:spMkLst>
        </pc:spChg>
        <pc:spChg chg="add mod">
          <ac:chgData name="Bini Teklehaimanot" userId="b19ea2b96be4e73e" providerId="LiveId" clId="{2C3C9D1F-9B2F-4877-A84F-EB447461A5BA}" dt="2025-05-23T03:22:42.633" v="644" actId="26606"/>
          <ac:spMkLst>
            <pc:docMk/>
            <pc:sldMk cId="3914973213" sldId="291"/>
            <ac:spMk id="6" creationId="{BCEEF743-2079-E3D8-5126-4B8500545C9D}"/>
          </ac:spMkLst>
        </pc:spChg>
        <pc:spChg chg="add mod">
          <ac:chgData name="Bini Teklehaimanot" userId="b19ea2b96be4e73e" providerId="LiveId" clId="{2C3C9D1F-9B2F-4877-A84F-EB447461A5BA}" dt="2025-05-23T03:58:31.463" v="953" actId="179"/>
          <ac:spMkLst>
            <pc:docMk/>
            <pc:sldMk cId="3914973213" sldId="291"/>
            <ac:spMk id="8" creationId="{C459B3AF-3583-D0A8-A895-81BFD920ED96}"/>
          </ac:spMkLst>
        </pc:spChg>
        <pc:spChg chg="add del">
          <ac:chgData name="Bini Teklehaimanot" userId="b19ea2b96be4e73e" providerId="LiveId" clId="{2C3C9D1F-9B2F-4877-A84F-EB447461A5BA}" dt="2025-05-23T03:44:53.267" v="929"/>
          <ac:spMkLst>
            <pc:docMk/>
            <pc:sldMk cId="3914973213" sldId="291"/>
            <ac:spMk id="13" creationId="{6109556B-EAE9-4435-B409-0519F2CBDB14}"/>
          </ac:spMkLst>
        </pc:spChg>
        <pc:picChg chg="add mod ord">
          <ac:chgData name="Bini Teklehaimanot" userId="b19ea2b96be4e73e" providerId="LiveId" clId="{2C3C9D1F-9B2F-4877-A84F-EB447461A5BA}" dt="2025-05-23T03:22:42.633" v="644" actId="26606"/>
          <ac:picMkLst>
            <pc:docMk/>
            <pc:sldMk cId="3914973213" sldId="291"/>
            <ac:picMk id="4" creationId="{FDDB3029-750F-B14F-A74D-BD6A7B8C10EC}"/>
          </ac:picMkLst>
        </pc:picChg>
        <pc:cxnChg chg="add del">
          <ac:chgData name="Bini Teklehaimanot" userId="b19ea2b96be4e73e" providerId="LiveId" clId="{2C3C9D1F-9B2F-4877-A84F-EB447461A5BA}" dt="2025-05-23T03:44:53.267" v="929"/>
          <ac:cxnSpMkLst>
            <pc:docMk/>
            <pc:sldMk cId="3914973213" sldId="291"/>
            <ac:cxnSpMk id="15" creationId="{5814CCBE-423E-41B2-A9F3-82679F490EF4}"/>
          </ac:cxnSpMkLst>
        </pc:cxn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D10A10-E492-4C1D-B840-54E5CFA3310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5727A76-9A36-4B43-9618-A59BE032CFF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Problem Identification</a:t>
          </a:r>
        </a:p>
      </dgm:t>
    </dgm:pt>
    <dgm:pt modelId="{5A5C71B2-0791-4C95-A130-BD59DF899649}" type="parTrans" cxnId="{67EDA53B-1681-4B1A-B0AF-42F3F5972AEB}">
      <dgm:prSet/>
      <dgm:spPr/>
      <dgm:t>
        <a:bodyPr/>
        <a:lstStyle/>
        <a:p>
          <a:endParaRPr lang="en-US"/>
        </a:p>
      </dgm:t>
    </dgm:pt>
    <dgm:pt modelId="{32E729AB-050B-4F59-8946-BE180780C6DF}" type="sibTrans" cxnId="{67EDA53B-1681-4B1A-B0AF-42F3F5972AEB}">
      <dgm:prSet/>
      <dgm:spPr/>
      <dgm:t>
        <a:bodyPr/>
        <a:lstStyle/>
        <a:p>
          <a:endParaRPr lang="en-US"/>
        </a:p>
      </dgm:t>
    </dgm:pt>
    <dgm:pt modelId="{CD10384F-FDE7-415D-B0DD-2B7823CF216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Key Findings and Recommendations</a:t>
          </a:r>
        </a:p>
      </dgm:t>
    </dgm:pt>
    <dgm:pt modelId="{0BCC0C39-9592-405A-97D6-B59261BB7116}" type="parTrans" cxnId="{953FF6EE-4467-4B4D-BD82-C4738F7293DF}">
      <dgm:prSet/>
      <dgm:spPr/>
      <dgm:t>
        <a:bodyPr/>
        <a:lstStyle/>
        <a:p>
          <a:endParaRPr lang="en-US"/>
        </a:p>
      </dgm:t>
    </dgm:pt>
    <dgm:pt modelId="{F8FE881A-1F50-438E-B386-43FC74089BD7}" type="sibTrans" cxnId="{953FF6EE-4467-4B4D-BD82-C4738F7293DF}">
      <dgm:prSet/>
      <dgm:spPr/>
      <dgm:t>
        <a:bodyPr/>
        <a:lstStyle/>
        <a:p>
          <a:endParaRPr lang="en-US"/>
        </a:p>
      </dgm:t>
    </dgm:pt>
    <dgm:pt modelId="{3E924914-B03F-4DEF-B861-33737202EF1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Modeling Results and Analysis</a:t>
          </a:r>
        </a:p>
      </dgm:t>
    </dgm:pt>
    <dgm:pt modelId="{4039A1D7-FC2D-4EFB-9945-D08276AC3956}" type="parTrans" cxnId="{7117EAB6-59DA-4CAC-B31F-D73146AB2D7C}">
      <dgm:prSet/>
      <dgm:spPr/>
      <dgm:t>
        <a:bodyPr/>
        <a:lstStyle/>
        <a:p>
          <a:endParaRPr lang="en-US"/>
        </a:p>
      </dgm:t>
    </dgm:pt>
    <dgm:pt modelId="{85923C7F-D39C-4BF7-BA15-D53E7062393C}" type="sibTrans" cxnId="{7117EAB6-59DA-4CAC-B31F-D73146AB2D7C}">
      <dgm:prSet/>
      <dgm:spPr/>
      <dgm:t>
        <a:bodyPr/>
        <a:lstStyle/>
        <a:p>
          <a:endParaRPr lang="en-US"/>
        </a:p>
      </dgm:t>
    </dgm:pt>
    <dgm:pt modelId="{7DC35FEF-4AC8-41C7-A122-710DA2FA6FA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Summary and Conclusion</a:t>
          </a:r>
        </a:p>
      </dgm:t>
    </dgm:pt>
    <dgm:pt modelId="{4F2E7E22-EA8E-4B78-9685-317F7EE44E92}" type="parTrans" cxnId="{7EA98868-7F4D-4C78-8DCF-9996B865D3AF}">
      <dgm:prSet/>
      <dgm:spPr/>
      <dgm:t>
        <a:bodyPr/>
        <a:lstStyle/>
        <a:p>
          <a:endParaRPr lang="en-US"/>
        </a:p>
      </dgm:t>
    </dgm:pt>
    <dgm:pt modelId="{F097792E-7538-481F-B0A5-F8FEA9353728}" type="sibTrans" cxnId="{7EA98868-7F4D-4C78-8DCF-9996B865D3AF}">
      <dgm:prSet/>
      <dgm:spPr/>
      <dgm:t>
        <a:bodyPr/>
        <a:lstStyle/>
        <a:p>
          <a:endParaRPr lang="en-US"/>
        </a:p>
      </dgm:t>
    </dgm:pt>
    <dgm:pt modelId="{A686B346-7B82-4591-AF12-6FB0BF78FDDB}" type="pres">
      <dgm:prSet presAssocID="{E0D10A10-E492-4C1D-B840-54E5CFA3310F}" presName="root" presStyleCnt="0">
        <dgm:presLayoutVars>
          <dgm:dir/>
          <dgm:resizeHandles val="exact"/>
        </dgm:presLayoutVars>
      </dgm:prSet>
      <dgm:spPr/>
    </dgm:pt>
    <dgm:pt modelId="{B6DE416C-8090-49BC-8867-93E8F5FA1D71}" type="pres">
      <dgm:prSet presAssocID="{D5727A76-9A36-4B43-9618-A59BE032CFF2}" presName="compNode" presStyleCnt="0"/>
      <dgm:spPr/>
    </dgm:pt>
    <dgm:pt modelId="{253C7AEE-202A-498E-840A-B663E266521D}" type="pres">
      <dgm:prSet presAssocID="{D5727A76-9A36-4B43-9618-A59BE032CFF2}" presName="iconBgRect" presStyleLbl="bgShp" presStyleIdx="0" presStyleCnt="4"/>
      <dgm:spPr>
        <a:solidFill>
          <a:schemeClr val="bg2">
            <a:lumMod val="50000"/>
          </a:schemeClr>
        </a:solidFill>
      </dgm:spPr>
    </dgm:pt>
    <dgm:pt modelId="{A7640157-DEDC-412A-A4E5-0778BC9E19CB}" type="pres">
      <dgm:prSet presAssocID="{D5727A76-9A36-4B43-9618-A59BE032CFF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8BAD5224-C919-4707-A0FA-C1131E9A9320}" type="pres">
      <dgm:prSet presAssocID="{D5727A76-9A36-4B43-9618-A59BE032CFF2}" presName="spaceRect" presStyleCnt="0"/>
      <dgm:spPr/>
    </dgm:pt>
    <dgm:pt modelId="{571AAD0C-8259-4CA9-87F7-A2EE7C60A548}" type="pres">
      <dgm:prSet presAssocID="{D5727A76-9A36-4B43-9618-A59BE032CFF2}" presName="textRect" presStyleLbl="revTx" presStyleIdx="0" presStyleCnt="4">
        <dgm:presLayoutVars>
          <dgm:chMax val="1"/>
          <dgm:chPref val="1"/>
        </dgm:presLayoutVars>
      </dgm:prSet>
      <dgm:spPr/>
    </dgm:pt>
    <dgm:pt modelId="{18DFB329-F98F-4036-9E15-D8B05F3E430A}" type="pres">
      <dgm:prSet presAssocID="{32E729AB-050B-4F59-8946-BE180780C6DF}" presName="sibTrans" presStyleCnt="0"/>
      <dgm:spPr/>
    </dgm:pt>
    <dgm:pt modelId="{2879E431-AED0-41DA-85CF-295BD533A68B}" type="pres">
      <dgm:prSet presAssocID="{CD10384F-FDE7-415D-B0DD-2B7823CF2169}" presName="compNode" presStyleCnt="0"/>
      <dgm:spPr/>
    </dgm:pt>
    <dgm:pt modelId="{C27A1F23-40C6-4B9B-AE07-21818778A7BC}" type="pres">
      <dgm:prSet presAssocID="{CD10384F-FDE7-415D-B0DD-2B7823CF2169}" presName="iconBgRect" presStyleLbl="bgShp" presStyleIdx="1" presStyleCnt="4"/>
      <dgm:spPr>
        <a:solidFill>
          <a:schemeClr val="bg2">
            <a:lumMod val="25000"/>
          </a:schemeClr>
        </a:solidFill>
      </dgm:spPr>
    </dgm:pt>
    <dgm:pt modelId="{F06CCB82-B1A8-4AF4-86E1-BCCD3DECCF62}" type="pres">
      <dgm:prSet presAssocID="{CD10384F-FDE7-415D-B0DD-2B7823CF216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91846BE-8AA0-4253-ACF4-AB80B225C6E6}" type="pres">
      <dgm:prSet presAssocID="{CD10384F-FDE7-415D-B0DD-2B7823CF2169}" presName="spaceRect" presStyleCnt="0"/>
      <dgm:spPr/>
    </dgm:pt>
    <dgm:pt modelId="{B1A46C8E-EBF3-4969-9261-2A23FB19FE4E}" type="pres">
      <dgm:prSet presAssocID="{CD10384F-FDE7-415D-B0DD-2B7823CF2169}" presName="textRect" presStyleLbl="revTx" presStyleIdx="1" presStyleCnt="4">
        <dgm:presLayoutVars>
          <dgm:chMax val="1"/>
          <dgm:chPref val="1"/>
        </dgm:presLayoutVars>
      </dgm:prSet>
      <dgm:spPr/>
    </dgm:pt>
    <dgm:pt modelId="{D0D7E47C-403D-4543-A5AD-2B919D625598}" type="pres">
      <dgm:prSet presAssocID="{F8FE881A-1F50-438E-B386-43FC74089BD7}" presName="sibTrans" presStyleCnt="0"/>
      <dgm:spPr/>
    </dgm:pt>
    <dgm:pt modelId="{3ABA0BED-6B08-4CF0-928A-50B94720BE0D}" type="pres">
      <dgm:prSet presAssocID="{3E924914-B03F-4DEF-B861-33737202EF11}" presName="compNode" presStyleCnt="0"/>
      <dgm:spPr/>
    </dgm:pt>
    <dgm:pt modelId="{6F9A2EE3-EF3A-4992-9D9E-6F4AF77F6CE0}" type="pres">
      <dgm:prSet presAssocID="{3E924914-B03F-4DEF-B861-33737202EF11}" presName="iconBgRect" presStyleLbl="bgShp" presStyleIdx="2" presStyleCnt="4"/>
      <dgm:spPr>
        <a:solidFill>
          <a:srgbClr val="826000"/>
        </a:solidFill>
      </dgm:spPr>
    </dgm:pt>
    <dgm:pt modelId="{A690ABF4-D19A-44AF-8E64-C9154516EFB7}" type="pres">
      <dgm:prSet presAssocID="{3E924914-B03F-4DEF-B861-33737202EF1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882A591-A548-48C0-A7EF-9C6EE9332DA7}" type="pres">
      <dgm:prSet presAssocID="{3E924914-B03F-4DEF-B861-33737202EF11}" presName="spaceRect" presStyleCnt="0"/>
      <dgm:spPr/>
    </dgm:pt>
    <dgm:pt modelId="{25E3366F-1BE1-47DA-9EB8-16943ECF5F3A}" type="pres">
      <dgm:prSet presAssocID="{3E924914-B03F-4DEF-B861-33737202EF11}" presName="textRect" presStyleLbl="revTx" presStyleIdx="2" presStyleCnt="4">
        <dgm:presLayoutVars>
          <dgm:chMax val="1"/>
          <dgm:chPref val="1"/>
        </dgm:presLayoutVars>
      </dgm:prSet>
      <dgm:spPr/>
    </dgm:pt>
    <dgm:pt modelId="{9279F48D-E7D6-49A4-A592-F2232CEF7958}" type="pres">
      <dgm:prSet presAssocID="{85923C7F-D39C-4BF7-BA15-D53E7062393C}" presName="sibTrans" presStyleCnt="0"/>
      <dgm:spPr/>
    </dgm:pt>
    <dgm:pt modelId="{EB037821-9E3E-46F8-927E-2618B49027FA}" type="pres">
      <dgm:prSet presAssocID="{7DC35FEF-4AC8-41C7-A122-710DA2FA6FA6}" presName="compNode" presStyleCnt="0"/>
      <dgm:spPr/>
    </dgm:pt>
    <dgm:pt modelId="{67A7E466-CD01-41AE-A49C-7EED7F7466F5}" type="pres">
      <dgm:prSet presAssocID="{7DC35FEF-4AC8-41C7-A122-710DA2FA6FA6}" presName="iconBgRect" presStyleLbl="bgShp" presStyleIdx="3" presStyleCnt="4"/>
      <dgm:spPr>
        <a:solidFill>
          <a:schemeClr val="accent6">
            <a:lumMod val="75000"/>
          </a:schemeClr>
        </a:solidFill>
      </dgm:spPr>
    </dgm:pt>
    <dgm:pt modelId="{82C7D0B9-7480-4E61-903C-D602520B07BE}" type="pres">
      <dgm:prSet presAssocID="{7DC35FEF-4AC8-41C7-A122-710DA2FA6FA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8A27646E-CE68-4F66-BC70-3AB19B58FE5C}" type="pres">
      <dgm:prSet presAssocID="{7DC35FEF-4AC8-41C7-A122-710DA2FA6FA6}" presName="spaceRect" presStyleCnt="0"/>
      <dgm:spPr/>
    </dgm:pt>
    <dgm:pt modelId="{F18DA7CA-9E17-453B-875C-A9757EBA7204}" type="pres">
      <dgm:prSet presAssocID="{7DC35FEF-4AC8-41C7-A122-710DA2FA6FA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95AA211-14E3-4729-9C65-6C0534A25567}" type="presOf" srcId="{E0D10A10-E492-4C1D-B840-54E5CFA3310F}" destId="{A686B346-7B82-4591-AF12-6FB0BF78FDDB}" srcOrd="0" destOrd="0" presId="urn:microsoft.com/office/officeart/2018/5/layout/IconCircleLabelList"/>
    <dgm:cxn modelId="{52068913-B7A6-465F-83F9-7C638C9194F2}" type="presOf" srcId="{3E924914-B03F-4DEF-B861-33737202EF11}" destId="{25E3366F-1BE1-47DA-9EB8-16943ECF5F3A}" srcOrd="0" destOrd="0" presId="urn:microsoft.com/office/officeart/2018/5/layout/IconCircleLabelList"/>
    <dgm:cxn modelId="{C2270333-2CA7-4D2C-A87A-4E502F205001}" type="presOf" srcId="{CD10384F-FDE7-415D-B0DD-2B7823CF2169}" destId="{B1A46C8E-EBF3-4969-9261-2A23FB19FE4E}" srcOrd="0" destOrd="0" presId="urn:microsoft.com/office/officeart/2018/5/layout/IconCircleLabelList"/>
    <dgm:cxn modelId="{67EDA53B-1681-4B1A-B0AF-42F3F5972AEB}" srcId="{E0D10A10-E492-4C1D-B840-54E5CFA3310F}" destId="{D5727A76-9A36-4B43-9618-A59BE032CFF2}" srcOrd="0" destOrd="0" parTransId="{5A5C71B2-0791-4C95-A130-BD59DF899649}" sibTransId="{32E729AB-050B-4F59-8946-BE180780C6DF}"/>
    <dgm:cxn modelId="{7EA98868-7F4D-4C78-8DCF-9996B865D3AF}" srcId="{E0D10A10-E492-4C1D-B840-54E5CFA3310F}" destId="{7DC35FEF-4AC8-41C7-A122-710DA2FA6FA6}" srcOrd="3" destOrd="0" parTransId="{4F2E7E22-EA8E-4B78-9685-317F7EE44E92}" sibTransId="{F097792E-7538-481F-B0A5-F8FEA9353728}"/>
    <dgm:cxn modelId="{46E66B51-F15E-4A56-98DC-88CBD64C7228}" type="presOf" srcId="{D5727A76-9A36-4B43-9618-A59BE032CFF2}" destId="{571AAD0C-8259-4CA9-87F7-A2EE7C60A548}" srcOrd="0" destOrd="0" presId="urn:microsoft.com/office/officeart/2018/5/layout/IconCircleLabelList"/>
    <dgm:cxn modelId="{7117EAB6-59DA-4CAC-B31F-D73146AB2D7C}" srcId="{E0D10A10-E492-4C1D-B840-54E5CFA3310F}" destId="{3E924914-B03F-4DEF-B861-33737202EF11}" srcOrd="2" destOrd="0" parTransId="{4039A1D7-FC2D-4EFB-9945-D08276AC3956}" sibTransId="{85923C7F-D39C-4BF7-BA15-D53E7062393C}"/>
    <dgm:cxn modelId="{953FF6EE-4467-4B4D-BD82-C4738F7293DF}" srcId="{E0D10A10-E492-4C1D-B840-54E5CFA3310F}" destId="{CD10384F-FDE7-415D-B0DD-2B7823CF2169}" srcOrd="1" destOrd="0" parTransId="{0BCC0C39-9592-405A-97D6-B59261BB7116}" sibTransId="{F8FE881A-1F50-438E-B386-43FC74089BD7}"/>
    <dgm:cxn modelId="{3C675DFF-6815-441B-99C5-EDDA5C8B35D2}" type="presOf" srcId="{7DC35FEF-4AC8-41C7-A122-710DA2FA6FA6}" destId="{F18DA7CA-9E17-453B-875C-A9757EBA7204}" srcOrd="0" destOrd="0" presId="urn:microsoft.com/office/officeart/2018/5/layout/IconCircleLabelList"/>
    <dgm:cxn modelId="{13DB6BFA-F4C8-40A5-A720-94F875DE052C}" type="presParOf" srcId="{A686B346-7B82-4591-AF12-6FB0BF78FDDB}" destId="{B6DE416C-8090-49BC-8867-93E8F5FA1D71}" srcOrd="0" destOrd="0" presId="urn:microsoft.com/office/officeart/2018/5/layout/IconCircleLabelList"/>
    <dgm:cxn modelId="{E9C905A6-8492-4991-87F8-19FD3608C65A}" type="presParOf" srcId="{B6DE416C-8090-49BC-8867-93E8F5FA1D71}" destId="{253C7AEE-202A-498E-840A-B663E266521D}" srcOrd="0" destOrd="0" presId="urn:microsoft.com/office/officeart/2018/5/layout/IconCircleLabelList"/>
    <dgm:cxn modelId="{7E908C5B-EB99-467F-AA30-F51EE40185FB}" type="presParOf" srcId="{B6DE416C-8090-49BC-8867-93E8F5FA1D71}" destId="{A7640157-DEDC-412A-A4E5-0778BC9E19CB}" srcOrd="1" destOrd="0" presId="urn:microsoft.com/office/officeart/2018/5/layout/IconCircleLabelList"/>
    <dgm:cxn modelId="{86790C68-D032-4878-8619-8E9BABE22B21}" type="presParOf" srcId="{B6DE416C-8090-49BC-8867-93E8F5FA1D71}" destId="{8BAD5224-C919-4707-A0FA-C1131E9A9320}" srcOrd="2" destOrd="0" presId="urn:microsoft.com/office/officeart/2018/5/layout/IconCircleLabelList"/>
    <dgm:cxn modelId="{1DC5B58B-78FD-468B-9922-DD28353F6337}" type="presParOf" srcId="{B6DE416C-8090-49BC-8867-93E8F5FA1D71}" destId="{571AAD0C-8259-4CA9-87F7-A2EE7C60A548}" srcOrd="3" destOrd="0" presId="urn:microsoft.com/office/officeart/2018/5/layout/IconCircleLabelList"/>
    <dgm:cxn modelId="{7C4FB1D6-E833-4927-BEB9-DD9BCF0162EE}" type="presParOf" srcId="{A686B346-7B82-4591-AF12-6FB0BF78FDDB}" destId="{18DFB329-F98F-4036-9E15-D8B05F3E430A}" srcOrd="1" destOrd="0" presId="urn:microsoft.com/office/officeart/2018/5/layout/IconCircleLabelList"/>
    <dgm:cxn modelId="{186BA771-F732-4F37-BBFE-6F409C82DA0C}" type="presParOf" srcId="{A686B346-7B82-4591-AF12-6FB0BF78FDDB}" destId="{2879E431-AED0-41DA-85CF-295BD533A68B}" srcOrd="2" destOrd="0" presId="urn:microsoft.com/office/officeart/2018/5/layout/IconCircleLabelList"/>
    <dgm:cxn modelId="{6057AF2C-C442-4BFA-A279-C6A016547CF4}" type="presParOf" srcId="{2879E431-AED0-41DA-85CF-295BD533A68B}" destId="{C27A1F23-40C6-4B9B-AE07-21818778A7BC}" srcOrd="0" destOrd="0" presId="urn:microsoft.com/office/officeart/2018/5/layout/IconCircleLabelList"/>
    <dgm:cxn modelId="{0061B461-84D8-4927-9A42-DE2D9469B701}" type="presParOf" srcId="{2879E431-AED0-41DA-85CF-295BD533A68B}" destId="{F06CCB82-B1A8-4AF4-86E1-BCCD3DECCF62}" srcOrd="1" destOrd="0" presId="urn:microsoft.com/office/officeart/2018/5/layout/IconCircleLabelList"/>
    <dgm:cxn modelId="{303CEB25-E7B6-4382-8DCD-44259DC13435}" type="presParOf" srcId="{2879E431-AED0-41DA-85CF-295BD533A68B}" destId="{D91846BE-8AA0-4253-ACF4-AB80B225C6E6}" srcOrd="2" destOrd="0" presId="urn:microsoft.com/office/officeart/2018/5/layout/IconCircleLabelList"/>
    <dgm:cxn modelId="{45AB36E1-6B37-4062-B4E3-96E87DDAA465}" type="presParOf" srcId="{2879E431-AED0-41DA-85CF-295BD533A68B}" destId="{B1A46C8E-EBF3-4969-9261-2A23FB19FE4E}" srcOrd="3" destOrd="0" presId="urn:microsoft.com/office/officeart/2018/5/layout/IconCircleLabelList"/>
    <dgm:cxn modelId="{01FDA509-7A98-4D4E-B64C-C2766691096E}" type="presParOf" srcId="{A686B346-7B82-4591-AF12-6FB0BF78FDDB}" destId="{D0D7E47C-403D-4543-A5AD-2B919D625598}" srcOrd="3" destOrd="0" presId="urn:microsoft.com/office/officeart/2018/5/layout/IconCircleLabelList"/>
    <dgm:cxn modelId="{20E2A7AD-D172-401B-AA36-347BAB9A8595}" type="presParOf" srcId="{A686B346-7B82-4591-AF12-6FB0BF78FDDB}" destId="{3ABA0BED-6B08-4CF0-928A-50B94720BE0D}" srcOrd="4" destOrd="0" presId="urn:microsoft.com/office/officeart/2018/5/layout/IconCircleLabelList"/>
    <dgm:cxn modelId="{1D42C3C7-2475-45BE-B478-3561FBB8A2F8}" type="presParOf" srcId="{3ABA0BED-6B08-4CF0-928A-50B94720BE0D}" destId="{6F9A2EE3-EF3A-4992-9D9E-6F4AF77F6CE0}" srcOrd="0" destOrd="0" presId="urn:microsoft.com/office/officeart/2018/5/layout/IconCircleLabelList"/>
    <dgm:cxn modelId="{8A6386CA-14CF-4A25-8E68-D8053AE9B7A0}" type="presParOf" srcId="{3ABA0BED-6B08-4CF0-928A-50B94720BE0D}" destId="{A690ABF4-D19A-44AF-8E64-C9154516EFB7}" srcOrd="1" destOrd="0" presId="urn:microsoft.com/office/officeart/2018/5/layout/IconCircleLabelList"/>
    <dgm:cxn modelId="{D15785C5-7453-42CE-9567-58EB732DDC16}" type="presParOf" srcId="{3ABA0BED-6B08-4CF0-928A-50B94720BE0D}" destId="{0882A591-A548-48C0-A7EF-9C6EE9332DA7}" srcOrd="2" destOrd="0" presId="urn:microsoft.com/office/officeart/2018/5/layout/IconCircleLabelList"/>
    <dgm:cxn modelId="{0EFDED77-3369-459B-969B-D9BC3BB61EFF}" type="presParOf" srcId="{3ABA0BED-6B08-4CF0-928A-50B94720BE0D}" destId="{25E3366F-1BE1-47DA-9EB8-16943ECF5F3A}" srcOrd="3" destOrd="0" presId="urn:microsoft.com/office/officeart/2018/5/layout/IconCircleLabelList"/>
    <dgm:cxn modelId="{9F6A16D3-E886-4B80-87DE-3F65AF76A1E1}" type="presParOf" srcId="{A686B346-7B82-4591-AF12-6FB0BF78FDDB}" destId="{9279F48D-E7D6-49A4-A592-F2232CEF7958}" srcOrd="5" destOrd="0" presId="urn:microsoft.com/office/officeart/2018/5/layout/IconCircleLabelList"/>
    <dgm:cxn modelId="{6D6230C0-B659-485E-87CE-AB4D25DFEFA2}" type="presParOf" srcId="{A686B346-7B82-4591-AF12-6FB0BF78FDDB}" destId="{EB037821-9E3E-46F8-927E-2618B49027FA}" srcOrd="6" destOrd="0" presId="urn:microsoft.com/office/officeart/2018/5/layout/IconCircleLabelList"/>
    <dgm:cxn modelId="{FFFDEAE8-BB4A-4B50-949E-8E24823DC448}" type="presParOf" srcId="{EB037821-9E3E-46F8-927E-2618B49027FA}" destId="{67A7E466-CD01-41AE-A49C-7EED7F7466F5}" srcOrd="0" destOrd="0" presId="urn:microsoft.com/office/officeart/2018/5/layout/IconCircleLabelList"/>
    <dgm:cxn modelId="{30E753F0-5619-4AD6-B60D-897BDF8E8F68}" type="presParOf" srcId="{EB037821-9E3E-46F8-927E-2618B49027FA}" destId="{82C7D0B9-7480-4E61-903C-D602520B07BE}" srcOrd="1" destOrd="0" presId="urn:microsoft.com/office/officeart/2018/5/layout/IconCircleLabelList"/>
    <dgm:cxn modelId="{22526E69-C824-452B-86AB-679435092AF8}" type="presParOf" srcId="{EB037821-9E3E-46F8-927E-2618B49027FA}" destId="{8A27646E-CE68-4F66-BC70-3AB19B58FE5C}" srcOrd="2" destOrd="0" presId="urn:microsoft.com/office/officeart/2018/5/layout/IconCircleLabelList"/>
    <dgm:cxn modelId="{B1A158D1-4879-4EFF-BB84-5876FEC6192C}" type="presParOf" srcId="{EB037821-9E3E-46F8-927E-2618B49027FA}" destId="{F18DA7CA-9E17-453B-875C-A9757EBA720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3C7AEE-202A-498E-840A-B663E266521D}">
      <dsp:nvSpPr>
        <dsp:cNvPr id="0" name=""/>
        <dsp:cNvSpPr/>
      </dsp:nvSpPr>
      <dsp:spPr>
        <a:xfrm>
          <a:off x="626907" y="832359"/>
          <a:ext cx="1248979" cy="1248979"/>
        </a:xfrm>
        <a:prstGeom prst="ellipse">
          <a:avLst/>
        </a:prstGeom>
        <a:solidFill>
          <a:schemeClr val="bg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640157-DEDC-412A-A4E5-0778BC9E19CB}">
      <dsp:nvSpPr>
        <dsp:cNvPr id="0" name=""/>
        <dsp:cNvSpPr/>
      </dsp:nvSpPr>
      <dsp:spPr>
        <a:xfrm>
          <a:off x="893083" y="1098535"/>
          <a:ext cx="716627" cy="7166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1AAD0C-8259-4CA9-87F7-A2EE7C60A548}">
      <dsp:nvSpPr>
        <dsp:cNvPr id="0" name=""/>
        <dsp:cNvSpPr/>
      </dsp:nvSpPr>
      <dsp:spPr>
        <a:xfrm>
          <a:off x="227643" y="2470365"/>
          <a:ext cx="204750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Problem Identification</a:t>
          </a:r>
        </a:p>
      </dsp:txBody>
      <dsp:txXfrm>
        <a:off x="227643" y="2470365"/>
        <a:ext cx="2047508" cy="720000"/>
      </dsp:txXfrm>
    </dsp:sp>
    <dsp:sp modelId="{C27A1F23-40C6-4B9B-AE07-21818778A7BC}">
      <dsp:nvSpPr>
        <dsp:cNvPr id="0" name=""/>
        <dsp:cNvSpPr/>
      </dsp:nvSpPr>
      <dsp:spPr>
        <a:xfrm>
          <a:off x="3032729" y="832359"/>
          <a:ext cx="1248979" cy="1248979"/>
        </a:xfrm>
        <a:prstGeom prst="ellipse">
          <a:avLst/>
        </a:prstGeom>
        <a:solidFill>
          <a:schemeClr val="bg2">
            <a:lumMod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6CCB82-B1A8-4AF4-86E1-BCCD3DECCF62}">
      <dsp:nvSpPr>
        <dsp:cNvPr id="0" name=""/>
        <dsp:cNvSpPr/>
      </dsp:nvSpPr>
      <dsp:spPr>
        <a:xfrm>
          <a:off x="3298906" y="1098535"/>
          <a:ext cx="716627" cy="7166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A46C8E-EBF3-4969-9261-2A23FB19FE4E}">
      <dsp:nvSpPr>
        <dsp:cNvPr id="0" name=""/>
        <dsp:cNvSpPr/>
      </dsp:nvSpPr>
      <dsp:spPr>
        <a:xfrm>
          <a:off x="2633465" y="2470365"/>
          <a:ext cx="204750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Key Findings and Recommendations</a:t>
          </a:r>
        </a:p>
      </dsp:txBody>
      <dsp:txXfrm>
        <a:off x="2633465" y="2470365"/>
        <a:ext cx="2047508" cy="720000"/>
      </dsp:txXfrm>
    </dsp:sp>
    <dsp:sp modelId="{6F9A2EE3-EF3A-4992-9D9E-6F4AF77F6CE0}">
      <dsp:nvSpPr>
        <dsp:cNvPr id="0" name=""/>
        <dsp:cNvSpPr/>
      </dsp:nvSpPr>
      <dsp:spPr>
        <a:xfrm>
          <a:off x="5438552" y="832359"/>
          <a:ext cx="1248979" cy="1248979"/>
        </a:xfrm>
        <a:prstGeom prst="ellipse">
          <a:avLst/>
        </a:prstGeom>
        <a:solidFill>
          <a:srgbClr val="826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90ABF4-D19A-44AF-8E64-C9154516EFB7}">
      <dsp:nvSpPr>
        <dsp:cNvPr id="0" name=""/>
        <dsp:cNvSpPr/>
      </dsp:nvSpPr>
      <dsp:spPr>
        <a:xfrm>
          <a:off x="5704728" y="1098535"/>
          <a:ext cx="716627" cy="71662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E3366F-1BE1-47DA-9EB8-16943ECF5F3A}">
      <dsp:nvSpPr>
        <dsp:cNvPr id="0" name=""/>
        <dsp:cNvSpPr/>
      </dsp:nvSpPr>
      <dsp:spPr>
        <a:xfrm>
          <a:off x="5039287" y="2470365"/>
          <a:ext cx="204750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Modeling Results and Analysis</a:t>
          </a:r>
        </a:p>
      </dsp:txBody>
      <dsp:txXfrm>
        <a:off x="5039287" y="2470365"/>
        <a:ext cx="2047508" cy="720000"/>
      </dsp:txXfrm>
    </dsp:sp>
    <dsp:sp modelId="{67A7E466-CD01-41AE-A49C-7EED7F7466F5}">
      <dsp:nvSpPr>
        <dsp:cNvPr id="0" name=""/>
        <dsp:cNvSpPr/>
      </dsp:nvSpPr>
      <dsp:spPr>
        <a:xfrm>
          <a:off x="7844374" y="832359"/>
          <a:ext cx="1248979" cy="1248979"/>
        </a:xfrm>
        <a:prstGeom prst="ellipse">
          <a:avLst/>
        </a:prstGeom>
        <a:solidFill>
          <a:schemeClr val="accent6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C7D0B9-7480-4E61-903C-D602520B07BE}">
      <dsp:nvSpPr>
        <dsp:cNvPr id="0" name=""/>
        <dsp:cNvSpPr/>
      </dsp:nvSpPr>
      <dsp:spPr>
        <a:xfrm>
          <a:off x="8110550" y="1098535"/>
          <a:ext cx="716627" cy="71662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8DA7CA-9E17-453B-875C-A9757EBA7204}">
      <dsp:nvSpPr>
        <dsp:cNvPr id="0" name=""/>
        <dsp:cNvSpPr/>
      </dsp:nvSpPr>
      <dsp:spPr>
        <a:xfrm>
          <a:off x="7445110" y="2470365"/>
          <a:ext cx="204750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Summary and Conclusion</a:t>
          </a:r>
        </a:p>
      </dsp:txBody>
      <dsp:txXfrm>
        <a:off x="7445110" y="2470365"/>
        <a:ext cx="2047508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5D2921-305A-43B2-BEBF-A14C92166130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D0D263-FCA1-4F2F-ADC8-DAAD73AEB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62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0D263-FCA1-4F2F-ADC8-DAAD73AEB3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30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4EDCF-595F-4B29-BB12-6E49B62201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699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4EDCF-595F-4B29-BB12-6E49B62201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48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14142-FAC0-42E1-5273-614C45FA8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5169F9-186F-9811-A0E3-AAD5D32A4D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F3E356-E442-A14A-85C2-EE566212F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028AA8-E443-3DB2-3B61-A2E3A142AC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4EDCF-595F-4B29-BB12-6E49B62201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94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0D263-FCA1-4F2F-ADC8-DAAD73AEB3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34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88D38747-4367-4BD2-8D51-C97E202738E2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672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9869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03047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896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602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039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005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47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220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650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20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73ED0CC-082F-4160-86E5-0D6041F12778}" type="datetime1">
              <a:rPr lang="en-US" smtClean="0"/>
              <a:t>5/22/2025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323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CFCE1-032D-D814-BE26-A4555FA34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560" y="1148318"/>
            <a:ext cx="4400086" cy="478464"/>
          </a:xfrm>
          <a:solidFill>
            <a:schemeClr val="bg1">
              <a:lumMod val="6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txBody>
          <a:bodyPr>
            <a:normAutofit fontScale="90000"/>
          </a:bodyPr>
          <a:lstStyle/>
          <a:p>
            <a:r>
              <a:rPr kumimoji="0" lang="en-US" sz="3200" b="0" i="0" u="none" strike="noStrike" kern="1200" cap="all" spc="200" normalizeH="0" baseline="0" noProof="0" dirty="0">
                <a:ln>
                  <a:noFill/>
                </a:ln>
                <a:solidFill>
                  <a:srgbClr val="F5F5F5"/>
                </a:solidFill>
                <a:effectLst>
                  <a:outerShdw blurRad="50800" dist="38100" dir="2700000" algn="tl" rotWithShape="0">
                    <a:srgbClr val="FFFF00">
                      <a:alpha val="40000"/>
                    </a:srgbClr>
                  </a:outerShdw>
                </a:effectLst>
                <a:uLnTx/>
                <a:uFillTx/>
                <a:latin typeface="Tw Cen MT Condensed" panose="020B0606020104020203"/>
                <a:ea typeface="+mj-ea"/>
                <a:cs typeface="+mj-cs"/>
              </a:rPr>
              <a:t>Accounting Fraud Detection 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23F9E6-ACED-599E-3F36-85381FBAB1DC}"/>
              </a:ext>
            </a:extLst>
          </p:cNvPr>
          <p:cNvSpPr txBox="1"/>
          <p:nvPr/>
        </p:nvSpPr>
        <p:spPr>
          <a:xfrm>
            <a:off x="8949956" y="6210818"/>
            <a:ext cx="3102497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r>
              <a:rPr kumimoji="0" lang="en-US" sz="1800" b="0" i="0" u="none" strike="noStrike" kern="1200" cap="all" spc="20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50800" dist="38100" algn="l" rotWithShape="0">
                    <a:srgbClr val="C00000">
                      <a:alpha val="40000"/>
                    </a:srgbClr>
                  </a:outerShdw>
                </a:effectLst>
                <a:uLnTx/>
                <a:uFillTx/>
                <a:latin typeface="Tw Cen MT Condensed" panose="020B0606020104020203"/>
                <a:ea typeface="+mj-ea"/>
                <a:cs typeface="+mj-cs"/>
              </a:rPr>
              <a:t>By: Bini Teklehaimanot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878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DE3BE-3914-4D99-B462-B9DF82CF2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D3AED290-3281-37D8-D39B-638D89F3B9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506296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3381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7242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E24D16-5F27-B84E-530D-4FD472F12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Problem Identification</a:t>
            </a:r>
          </a:p>
        </p:txBody>
      </p:sp>
      <p:pic>
        <p:nvPicPr>
          <p:cNvPr id="9" name="Picture 8" descr="A question marks on papers&#10;&#10;AI-generated content may be incorrect.">
            <a:extLst>
              <a:ext uri="{FF2B5EF4-FFF2-40B4-BE49-F238E27FC236}">
                <a16:creationId xmlns:a16="http://schemas.microsoft.com/office/drawing/2014/main" id="{621B5D46-8DE2-4FD8-50A2-193AB626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12822"/>
          <a:stretch>
            <a:fillRect/>
          </a:stretch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390B93-AC65-56F2-CC53-B92C00397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531628"/>
            <a:ext cx="3424739" cy="5720316"/>
          </a:xfrm>
        </p:spPr>
        <p:txBody>
          <a:bodyPr anchor="ctr">
            <a:normAutofit fontScale="92500" lnSpcReduction="10000"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sz="1200" dirty="0">
              <a:solidFill>
                <a:srgbClr val="FFFFFF"/>
              </a:solidFill>
            </a:endParaRPr>
          </a:p>
          <a:p>
            <a:pPr marL="287338" indent="-287338">
              <a:lnSpc>
                <a:spcPct val="8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FFFFF"/>
                </a:solidFill>
              </a:rPr>
              <a:t>Goal:</a:t>
            </a:r>
            <a:r>
              <a:rPr lang="en-US" sz="1600" dirty="0">
                <a:solidFill>
                  <a:srgbClr val="FFFFFF"/>
                </a:solidFill>
              </a:rPr>
              <a:t> Develop a robust fraud detection framework to identify accounting misstatements using publicly available financial statement data from U.S. publicly traded companies.</a:t>
            </a:r>
          </a:p>
          <a:p>
            <a:pPr marL="287338" indent="-287338">
              <a:lnSpc>
                <a:spcPct val="8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FFFFF"/>
                </a:solidFill>
              </a:rPr>
              <a:t>Focus Factors:</a:t>
            </a:r>
            <a:r>
              <a:rPr lang="en-US" sz="1600" dirty="0">
                <a:solidFill>
                  <a:srgbClr val="FFFFFF"/>
                </a:solidFill>
              </a:rPr>
              <a:t> Evaluate structured accounting features such as retained earnings, accounts payable, and working capital changes to uncover patterns indicative of fraud.</a:t>
            </a:r>
          </a:p>
          <a:p>
            <a:pPr marL="287338" indent="-287338">
              <a:lnSpc>
                <a:spcPct val="8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FFFFFF"/>
                </a:solidFill>
              </a:rPr>
              <a:t>Data Context: The dataset comprises firm-level accounting data drawn from 10-K filings of publicly traded U.S. companies. Each observation is labeled as either misstated or not, based on prior enforcement actions and audit findings — enabling supervised learning for fraud detection.</a:t>
            </a:r>
          </a:p>
          <a:p>
            <a:pPr marL="287338" indent="-287338">
              <a:lnSpc>
                <a:spcPct val="8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FFFFF"/>
                </a:solidFill>
              </a:rPr>
              <a:t>EDA Insight:</a:t>
            </a:r>
            <a:r>
              <a:rPr lang="en-US" sz="1600" dirty="0">
                <a:solidFill>
                  <a:srgbClr val="FFFFFF"/>
                </a:solidFill>
              </a:rPr>
              <a:t> Outliers were retained to preserve data integrity, acknowledging the wide variability in firm size and reporting behavior across U.S. companies. Class imbalance and non-linear relationships warranted advanced model selection beyond traditional approaches.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BE60EA58-AB59-5FAD-C674-A184A77168D5}"/>
              </a:ext>
            </a:extLst>
          </p:cNvPr>
          <p:cNvSpPr txBox="1">
            <a:spLocks/>
          </p:cNvSpPr>
          <p:nvPr/>
        </p:nvSpPr>
        <p:spPr>
          <a:xfrm>
            <a:off x="4920158" y="1985360"/>
            <a:ext cx="3881228" cy="4455625"/>
          </a:xfrm>
          <a:prstGeom prst="rect">
            <a:avLst/>
          </a:prstGeom>
          <a:ln>
            <a:noFill/>
          </a:ln>
          <a:effectLst/>
        </p:spPr>
        <p:txBody>
          <a:bodyPr vert="horz" lIns="45720" tIns="45720" rIns="45720" bIns="45720" rtlCol="0" anchor="t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55351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99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70BF1C-58EA-9BCD-5359-65B1D5D0F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2C4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5" name="Picture 4" descr="A pen and calculator on papers&#10;&#10;AI-generated content may be incorrect.">
            <a:extLst>
              <a:ext uri="{FF2B5EF4-FFF2-40B4-BE49-F238E27FC236}">
                <a16:creationId xmlns:a16="http://schemas.microsoft.com/office/drawing/2014/main" id="{A9E16EB4-1E75-3E80-2E32-52EB06121E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470" r="-3" b="17623"/>
          <a:stretch>
            <a:fillRect/>
          </a:stretch>
        </p:blipFill>
        <p:spPr>
          <a:xfrm>
            <a:off x="7552266" y="10"/>
            <a:ext cx="4639734" cy="35713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92806-D90C-27C6-BA79-E67987638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Key Findings AND Recommendations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CD40259-D688-C94F-7FFE-CB8A17630D00}"/>
              </a:ext>
            </a:extLst>
          </p:cNvPr>
          <p:cNvSpPr txBox="1"/>
          <p:nvPr/>
        </p:nvSpPr>
        <p:spPr>
          <a:xfrm>
            <a:off x="1024128" y="2286000"/>
            <a:ext cx="6007027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2" name="Content Placeholder 11" descr="A graph with blue lines and dots&#10;&#10;AI-generated content may be incorrect.">
            <a:extLst>
              <a:ext uri="{FF2B5EF4-FFF2-40B4-BE49-F238E27FC236}">
                <a16:creationId xmlns:a16="http://schemas.microsoft.com/office/drawing/2014/main" id="{68E73C6B-D199-8DF6-C536-474A930BC9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2266" y="3571406"/>
            <a:ext cx="4639735" cy="3286584"/>
          </a:xfr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151026E-E7A7-A9BF-BF39-16E1B2DFEBCD}"/>
              </a:ext>
            </a:extLst>
          </p:cNvPr>
          <p:cNvSpPr txBox="1"/>
          <p:nvPr/>
        </p:nvSpPr>
        <p:spPr>
          <a:xfrm>
            <a:off x="503017" y="1941892"/>
            <a:ext cx="609777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Key Insights:</a:t>
            </a:r>
            <a:endParaRPr lang="en-US" dirty="0"/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20% increase in Days Payable Index (DPI)</a:t>
            </a:r>
            <a:r>
              <a:rPr lang="en-US" dirty="0"/>
              <a:t> led to the largest simulated spike in fraud probability, flagging DPI as a leading risk signal.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b="1" dirty="0"/>
              <a:t>Accounts Payable</a:t>
            </a:r>
            <a:r>
              <a:rPr lang="en-US" dirty="0"/>
              <a:t> and </a:t>
            </a:r>
            <a:r>
              <a:rPr lang="en-US" b="1" dirty="0"/>
              <a:t>Retained Earnings</a:t>
            </a:r>
            <a:r>
              <a:rPr lang="en-US" dirty="0"/>
              <a:t> movements correlated with elevated fraud risk — suggesting liquidity pressure and earnings manipulation.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b="1" dirty="0"/>
              <a:t>Common Shares Outstanding</a:t>
            </a:r>
            <a:r>
              <a:rPr lang="en-US" dirty="0"/>
              <a:t> showed an inverse relationship, hinting at more transparent equity-backed financing.</a:t>
            </a:r>
          </a:p>
          <a:p>
            <a:endParaRPr lang="en-US" dirty="0"/>
          </a:p>
          <a:p>
            <a:pPr>
              <a:buNone/>
            </a:pPr>
            <a:r>
              <a:rPr lang="en-US" b="1" dirty="0"/>
              <a:t>Recommendations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/>
              <a:t>Integrate </a:t>
            </a:r>
            <a:r>
              <a:rPr lang="en-US" b="1" dirty="0"/>
              <a:t>DPI thresholds</a:t>
            </a:r>
            <a:r>
              <a:rPr lang="en-US" dirty="0"/>
              <a:t> into internal risk scoring models to surface audit targets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/>
              <a:t>Prioritize </a:t>
            </a:r>
            <a:r>
              <a:rPr lang="en-US" b="1" dirty="0"/>
              <a:t>monitoring of working capital shifts</a:t>
            </a:r>
            <a:r>
              <a:rPr lang="en-US" dirty="0"/>
              <a:t> and sudden drops in retained earnings.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/>
              <a:t>Use blended model predictions to </a:t>
            </a:r>
            <a:r>
              <a:rPr lang="en-US" b="1" dirty="0"/>
              <a:t>triage firms for forensic review</a:t>
            </a:r>
            <a:r>
              <a:rPr lang="en-US" dirty="0"/>
              <a:t> in quarterly filings.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62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4E45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DE401A-E5AE-CA67-EA53-B66FF981C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Modeling Results and Analysis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AA9ED81-2001-65DC-994A-1E513EA2F147}"/>
              </a:ext>
            </a:extLst>
          </p:cNvPr>
          <p:cNvSpPr txBox="1"/>
          <p:nvPr/>
        </p:nvSpPr>
        <p:spPr>
          <a:xfrm>
            <a:off x="1024128" y="2286000"/>
            <a:ext cx="6007027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Three supervised models were evaluated: Random Forest, </a:t>
            </a:r>
            <a:r>
              <a:rPr lang="en-US" dirty="0" err="1">
                <a:solidFill>
                  <a:srgbClr val="FFFFFF"/>
                </a:solidFill>
              </a:rPr>
              <a:t>CatBoost</a:t>
            </a:r>
            <a:r>
              <a:rPr lang="en-US" dirty="0">
                <a:solidFill>
                  <a:srgbClr val="FFFFFF"/>
                </a:solidFill>
              </a:rPr>
              <a:t>, and Deep Neural Network (DNN).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rgbClr val="FFFFFF"/>
              </a:solidFill>
            </a:endParaRP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Final model selection prioritized F1-score and recall to balance fraud detection performance in a highly imbalanced dataset.</a:t>
            </a:r>
          </a:p>
        </p:txBody>
      </p:sp>
      <p:pic>
        <p:nvPicPr>
          <p:cNvPr id="6" name="Picture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DB784452-21E2-4B93-A931-D3EC2F4267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39" r="6145" b="2"/>
          <a:stretch>
            <a:fillRect/>
          </a:stretch>
        </p:blipFill>
        <p:spPr>
          <a:xfrm>
            <a:off x="7552266" y="0"/>
            <a:ext cx="4639734" cy="6858000"/>
          </a:xfrm>
          <a:prstGeom prst="rect">
            <a:avLst/>
          </a:prstGeom>
        </p:spPr>
      </p:pic>
      <p:pic>
        <p:nvPicPr>
          <p:cNvPr id="2" name="Picture 1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81097351-4FC8-D7BF-55DC-1A2B672EC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036" y="4103546"/>
            <a:ext cx="4813964" cy="240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991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35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EEF743-2079-E3D8-5126-4B8500545C9D}"/>
              </a:ext>
            </a:extLst>
          </p:cNvPr>
          <p:cNvSpPr txBox="1"/>
          <p:nvPr/>
        </p:nvSpPr>
        <p:spPr>
          <a:xfrm>
            <a:off x="1024128" y="585216"/>
            <a:ext cx="6007027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cap="all" spc="1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Summary and Conclusion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459B3AF-3583-D0A8-A895-81BFD920ED96}"/>
              </a:ext>
            </a:extLst>
          </p:cNvPr>
          <p:cNvSpPr txBox="1"/>
          <p:nvPr/>
        </p:nvSpPr>
        <p:spPr>
          <a:xfrm>
            <a:off x="1024128" y="2286000"/>
            <a:ext cx="6007027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marL="228600" indent="-2286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FFFFFF"/>
                </a:solidFill>
              </a:rPr>
              <a:t>Fraud detection in financial reporting is feasible using public data</a:t>
            </a:r>
            <a:r>
              <a:rPr lang="en-US" dirty="0">
                <a:solidFill>
                  <a:srgbClr val="FFFFFF"/>
                </a:solidFill>
              </a:rPr>
              <a:t> — Our model demonstrates that even imbalanced datasets can surface meaningful red flags with the right combination of algorithms and tuning.</a:t>
            </a:r>
          </a:p>
          <a:p>
            <a:pPr marL="171450" indent="-1714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rgbClr val="FFFFFF"/>
              </a:solidFill>
            </a:endParaRPr>
          </a:p>
          <a:p>
            <a:pPr marL="228600" indent="-2286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FFFFFF"/>
                </a:solidFill>
              </a:rPr>
              <a:t>Simulation and interpretability matter</a:t>
            </a:r>
            <a:r>
              <a:rPr lang="en-US" dirty="0">
                <a:solidFill>
                  <a:srgbClr val="FFFFFF"/>
                </a:solidFill>
              </a:rPr>
              <a:t> — Targeted feature perturbation revealed which accounting variables most influence fraud risk, offering actionable insights for auditors and analysts.</a:t>
            </a:r>
          </a:p>
          <a:p>
            <a:pPr marL="171450" indent="-1714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rgbClr val="FFFFFF"/>
              </a:solidFill>
            </a:endParaRPr>
          </a:p>
          <a:p>
            <a:pPr marL="228600" indent="-2286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FFFFFF"/>
                </a:solidFill>
              </a:rPr>
              <a:t>Blended modeling outperformed standalone approaches</a:t>
            </a:r>
            <a:r>
              <a:rPr lang="en-US" dirty="0">
                <a:solidFill>
                  <a:srgbClr val="FFFFFF"/>
                </a:solidFill>
              </a:rPr>
              <a:t> — Combining </a:t>
            </a:r>
            <a:r>
              <a:rPr lang="en-US" dirty="0" err="1">
                <a:solidFill>
                  <a:srgbClr val="FFFFFF"/>
                </a:solidFill>
              </a:rPr>
              <a:t>CatBoost</a:t>
            </a:r>
            <a:r>
              <a:rPr lang="en-US" dirty="0">
                <a:solidFill>
                  <a:srgbClr val="FFFFFF"/>
                </a:solidFill>
              </a:rPr>
              <a:t> with Deep Learning improved fraud signal detection, demonstrating the power of hybrid models in sensitive financial domains.</a:t>
            </a:r>
          </a:p>
        </p:txBody>
      </p:sp>
      <p:pic>
        <p:nvPicPr>
          <p:cNvPr id="4" name="Picture 3" descr="A digital image of a person's head&#10;&#10;AI-generated content may be incorrect.">
            <a:extLst>
              <a:ext uri="{FF2B5EF4-FFF2-40B4-BE49-F238E27FC236}">
                <a16:creationId xmlns:a16="http://schemas.microsoft.com/office/drawing/2014/main" id="{FDDB3029-750F-B14F-A74D-BD6A7B8C10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163" r="15183"/>
          <a:stretch>
            <a:fillRect/>
          </a:stretch>
        </p:blipFill>
        <p:spPr>
          <a:xfrm>
            <a:off x="7552266" y="10"/>
            <a:ext cx="46397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9732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2048</TotalTime>
  <Words>407</Words>
  <Application>Microsoft Office PowerPoint</Application>
  <PresentationFormat>Widescreen</PresentationFormat>
  <Paragraphs>38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Arial</vt:lpstr>
      <vt:lpstr>Tw Cen MT</vt:lpstr>
      <vt:lpstr>Tw Cen MT Condensed</vt:lpstr>
      <vt:lpstr>Wingdings</vt:lpstr>
      <vt:lpstr>Wingdings 3</vt:lpstr>
      <vt:lpstr>Integral</vt:lpstr>
      <vt:lpstr>Accounting Fraud Detection </vt:lpstr>
      <vt:lpstr>Agenda</vt:lpstr>
      <vt:lpstr>Problem Identification</vt:lpstr>
      <vt:lpstr>Key Findings AND Recommendations</vt:lpstr>
      <vt:lpstr>Modeling Results and Analysis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Bini Teklehaimanot</dc:creator>
  <cp:lastModifiedBy>Bini Teklehaimanot</cp:lastModifiedBy>
  <cp:revision>4</cp:revision>
  <dcterms:created xsi:type="dcterms:W3CDTF">2025-01-20T23:01:51Z</dcterms:created>
  <dcterms:modified xsi:type="dcterms:W3CDTF">2025-05-23T04:14:21Z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